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3.bp.blogspot.com/-jUekVmditoE/XpMQxyc1Z2I/AAAAAAAAAhA/FXRrtYfsz2QnjmNnzINRAwMBnqQwrV--ACKgBGAsYHg/s1600/1579337083_14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787129" cy="642942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82315088_large_0_4fd4d_888c7a99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1076325" cy="1123950"/>
          </a:xfrm>
          <a:prstGeom prst="rect">
            <a:avLst/>
          </a:prstGeom>
          <a:noFill/>
        </p:spPr>
      </p:pic>
      <p:pic>
        <p:nvPicPr>
          <p:cNvPr id="1033" name="Picture 9" descr="C:\Users\Администратор\Desktop\bear-bye-bear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057786"/>
            <a:ext cx="1785950" cy="1428760"/>
          </a:xfrm>
          <a:prstGeom prst="rect">
            <a:avLst/>
          </a:prstGeom>
          <a:noFill/>
        </p:spPr>
      </p:pic>
      <p:pic>
        <p:nvPicPr>
          <p:cNvPr id="1034" name="Picture 10" descr="C:\Users\Администратор\Desktop\coucou-rabbi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125484"/>
            <a:ext cx="1000132" cy="1422952"/>
          </a:xfrm>
          <a:prstGeom prst="rect">
            <a:avLst/>
          </a:prstGeom>
          <a:noFill/>
        </p:spPr>
      </p:pic>
      <p:pic>
        <p:nvPicPr>
          <p:cNvPr id="1035" name="Picture 11" descr="C:\Users\Администратор\Desktop\fox-red-fox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316192"/>
            <a:ext cx="1562098" cy="1260567"/>
          </a:xfrm>
          <a:prstGeom prst="rect">
            <a:avLst/>
          </a:prstGeom>
          <a:noFill/>
        </p:spPr>
      </p:pic>
      <p:pic>
        <p:nvPicPr>
          <p:cNvPr id="1036" name="Picture 12" descr="C:\Users\Администратор\Desktop\ori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643294"/>
            <a:ext cx="1643074" cy="1232306"/>
          </a:xfrm>
          <a:prstGeom prst="rect">
            <a:avLst/>
          </a:prstGeom>
          <a:noFill/>
        </p:spPr>
      </p:pic>
      <p:pic>
        <p:nvPicPr>
          <p:cNvPr id="1037" name="Picture 13" descr="C:\Users\Администратор\Desktop\982c9e43be1abad2df5963670d50264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500042"/>
            <a:ext cx="1523984" cy="1142988"/>
          </a:xfrm>
          <a:prstGeom prst="rect">
            <a:avLst/>
          </a:prstGeom>
          <a:noFill/>
        </p:spPr>
      </p:pic>
      <p:pic>
        <p:nvPicPr>
          <p:cNvPr id="1039" name="Picture 15" descr="http://s53.radikal.ru/i142/1002/f5/0ecf8b763be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571876"/>
            <a:ext cx="2581275" cy="1419226"/>
          </a:xfrm>
          <a:prstGeom prst="rect">
            <a:avLst/>
          </a:prstGeom>
          <a:noFill/>
        </p:spPr>
      </p:pic>
      <p:pic>
        <p:nvPicPr>
          <p:cNvPr id="1042" name="Picture 18" descr="C:\Users\Администратор\Desktop\u_3cbf22623d9b8768b44bf7f478241ddc_80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357166"/>
            <a:ext cx="8783361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BEST</cp:lastModifiedBy>
  <cp:revision>6</cp:revision>
  <dcterms:created xsi:type="dcterms:W3CDTF">2021-11-01T14:04:21Z</dcterms:created>
  <dcterms:modified xsi:type="dcterms:W3CDTF">2021-11-01T14:57:53Z</dcterms:modified>
</cp:coreProperties>
</file>