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5DEF53-FEBE-49ED-AA9F-333EE03323EA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5239FC-9228-4E09-9E1D-AFD043AE93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428868"/>
            <a:ext cx="7500990" cy="242889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Урок-проект во 2 классе</a:t>
            </a:r>
            <a:br>
              <a:rPr lang="ru-RU" sz="6000" dirty="0" smtClean="0"/>
            </a:br>
            <a:r>
              <a:rPr lang="ru-RU" sz="6000" dirty="0" smtClean="0"/>
              <a:t>Тема: «Наши странички в учебнике математики».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:\Documents and Settings\Aida\Рабочий стол\МОИ шаблоны ЭКСПЕРИМЕНТы\18112_0-550-7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:\Documents and Settings\Aida\Рабочий стол\НОвая ГРАФИКА сборник\КАРТИНКИ СБОРНИК_ школьные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78579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860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:\Documents and Settings\Aida\Рабочий стол\НОвая ГРАФИКА сборник\КАРТИНКИ СБОРНИК_ школьные\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64291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:\Documents and Settings\Aida\Рабочий стол\НОвая ГРАФИКА сборник\КАРТИНКИ СБОРНИК_ школьные\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14285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Documents and Settings\Aida\Рабочий стол\НОвая ГРАФИКА сборник\КАРТИНКИ СБОРНИК_ школьные\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64291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H:\Documents and Settings\Aida\Рабочий стол\НОвая ГРАФИКА сборник\КАРТИНКИ СБОРНИК_ школьные\9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H:\Documents and Settings\Aida\Рабочий стол\НОвая ГРАФИКА сборник\КАРТИНКИ СБОРНИК_ школьные\0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78579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Users\маша\Desktop\0_bdd8c_dc48332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564360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Составь задачу о новогодних игрушках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36726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4414" y="3571876"/>
            <a:ext cx="628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Арка 5"/>
          <p:cNvSpPr/>
          <p:nvPr/>
        </p:nvSpPr>
        <p:spPr>
          <a:xfrm>
            <a:off x="1214414" y="3286124"/>
            <a:ext cx="6286544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107257" y="3607595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429520" y="3571876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321967" y="3607595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85852" y="314324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повесили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14942" y="3143248"/>
            <a:ext cx="217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осталось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Догадайтесь о чём будет следующая задача. Расшифруйте задание.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32+17=                93-62=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45+35 =               56-14=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60-11=                 34+65=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22"/>
                <a:gridCol w="505222"/>
                <a:gridCol w="505222"/>
                <a:gridCol w="505222"/>
                <a:gridCol w="505222"/>
                <a:gridCol w="505222"/>
                <a:gridCol w="505222"/>
                <a:gridCol w="5052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Блок-схема: узел 13"/>
          <p:cNvSpPr/>
          <p:nvPr/>
        </p:nvSpPr>
        <p:spPr>
          <a:xfrm>
            <a:off x="500034" y="26431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500034" y="321468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2643182"/>
            <a:ext cx="3427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38+8=                  100-52=</a:t>
            </a:r>
            <a:endParaRPr lang="ru-RU" sz="2400" b="1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500034" y="37147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500034" y="435769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2857488" y="26431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2857488" y="314324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2868974" y="3655638"/>
            <a:ext cx="421626" cy="4202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2928926" y="435769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Users\маша\Desktop\snowflake-drawing-patterns-i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415236" cy="579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2000264"/>
          </a:xfrm>
        </p:spPr>
        <p:txBody>
          <a:bodyPr/>
          <a:lstStyle/>
          <a:p>
            <a:pPr algn="l"/>
            <a:r>
              <a:rPr lang="ru-RU" dirty="0" smtClean="0"/>
              <a:t>Составьте задачу о снежинках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6000" dirty="0"/>
          </a:p>
        </p:txBody>
      </p:sp>
      <p:pic>
        <p:nvPicPr>
          <p:cNvPr id="4098" name="Picture 2" descr="E:\Users\маша\Desktop\none-44371196.jpg"/>
          <p:cNvPicPr>
            <a:picLocks noChangeAspect="1" noChangeArrowheads="1"/>
          </p:cNvPicPr>
          <p:nvPr/>
        </p:nvPicPr>
        <p:blipFill>
          <a:blip r:embed="rId2" cstate="print"/>
          <a:srcRect t="2273" r="2922" b="4220"/>
          <a:stretch>
            <a:fillRect/>
          </a:stretch>
        </p:blipFill>
        <p:spPr bwMode="auto">
          <a:xfrm>
            <a:off x="6844849" y="0"/>
            <a:ext cx="2299151" cy="1928826"/>
          </a:xfrm>
          <a:prstGeom prst="rect">
            <a:avLst/>
          </a:prstGeom>
          <a:noFill/>
        </p:spPr>
      </p:pic>
      <p:pic>
        <p:nvPicPr>
          <p:cNvPr id="4100" name="Picture 4" descr="E:\Users\маша\Desktop\14.gif"/>
          <p:cNvPicPr>
            <a:picLocks noChangeAspect="1" noChangeArrowheads="1"/>
          </p:cNvPicPr>
          <p:nvPr/>
        </p:nvPicPr>
        <p:blipFill>
          <a:blip r:embed="rId3" cstate="print"/>
          <a:srcRect l="24237" t="49895" r="47487" b="211"/>
          <a:stretch>
            <a:fillRect/>
          </a:stretch>
        </p:blipFill>
        <p:spPr bwMode="auto">
          <a:xfrm>
            <a:off x="500034" y="2643182"/>
            <a:ext cx="521497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Гипотеза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Нужно ли человеку в жизни умение решать задачи?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 Какие цели мы для себя поставим?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786058"/>
            <a:ext cx="7901014" cy="353854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dirty="0" smtClean="0"/>
              <a:t> Узнать…. </a:t>
            </a:r>
            <a:br>
              <a:rPr lang="ru-RU" sz="5400" dirty="0" smtClean="0"/>
            </a:br>
            <a:r>
              <a:rPr lang="ru-RU" sz="5400" dirty="0" smtClean="0"/>
              <a:t>Учиться… </a:t>
            </a:r>
            <a:br>
              <a:rPr lang="ru-RU" sz="5400" dirty="0" smtClean="0"/>
            </a:br>
            <a:r>
              <a:rPr lang="ru-RU" sz="5400" dirty="0" smtClean="0"/>
              <a:t>Развивать… </a:t>
            </a:r>
            <a:br>
              <a:rPr lang="ru-RU" sz="5400" dirty="0" smtClean="0"/>
            </a:br>
            <a:r>
              <a:rPr lang="ru-RU" sz="5400" dirty="0" smtClean="0"/>
              <a:t>Проверить …</a:t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8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Математику затем изучать нужно, что она ум в порядок приводит.</a:t>
            </a:r>
            <a:endParaRPr lang="ru-RU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85830"/>
          </a:xfrm>
        </p:spPr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«Наши странички в учебнике математике»</a:t>
            </a:r>
          </a:p>
          <a:p>
            <a:endParaRPr lang="ru-RU" sz="4800" dirty="0" smtClean="0"/>
          </a:p>
          <a:p>
            <a:r>
              <a:rPr lang="ru-RU" sz="4800" dirty="0" smtClean="0"/>
              <a:t>                             «ЗАДАЧИ».</a:t>
            </a:r>
            <a:endParaRPr lang="ru-RU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64307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Как построена задача?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7854696" cy="29808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928802"/>
            <a:ext cx="6797984" cy="4357718"/>
          </a:xfrm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1603" y="1928802"/>
            <a:ext cx="6440794" cy="435771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489922"/>
          </a:xfrm>
        </p:spPr>
        <p:txBody>
          <a:bodyPr/>
          <a:lstStyle/>
          <a:p>
            <a:r>
              <a:rPr lang="ru-RU" b="1" dirty="0" smtClean="0"/>
              <a:t>Разминка: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Какая буква третья с начала алфавита?</a:t>
            </a:r>
          </a:p>
          <a:p>
            <a:r>
              <a:rPr lang="ru-RU" dirty="0" smtClean="0"/>
              <a:t> - А пятая с конца? </a:t>
            </a:r>
          </a:p>
          <a:p>
            <a:r>
              <a:rPr lang="ru-RU" dirty="0" smtClean="0"/>
              <a:t>- Сколько хвостиков у 6 поросят? </a:t>
            </a:r>
          </a:p>
          <a:p>
            <a:r>
              <a:rPr lang="ru-RU" dirty="0" smtClean="0"/>
              <a:t>- Назовите второй день недели. </a:t>
            </a:r>
          </a:p>
          <a:p>
            <a:r>
              <a:rPr lang="ru-RU" dirty="0" smtClean="0"/>
              <a:t>- Сколько месяцев длится лето? </a:t>
            </a:r>
          </a:p>
          <a:p>
            <a:r>
              <a:rPr lang="ru-RU" dirty="0" smtClean="0"/>
              <a:t>- Какое число было три дня назад? </a:t>
            </a:r>
          </a:p>
          <a:p>
            <a:r>
              <a:rPr lang="ru-RU" dirty="0" smtClean="0"/>
              <a:t>- Что лишнее: фломастер, карандаш, отрезок? </a:t>
            </a:r>
          </a:p>
          <a:p>
            <a:r>
              <a:rPr lang="ru-RU" dirty="0" smtClean="0"/>
              <a:t>– Сколько концов у двух палок?</a:t>
            </a:r>
          </a:p>
          <a:p>
            <a:r>
              <a:rPr lang="ru-RU" dirty="0" smtClean="0"/>
              <a:t> А у двух с половиной? </a:t>
            </a:r>
          </a:p>
          <a:p>
            <a:r>
              <a:rPr lang="ru-RU" dirty="0" smtClean="0"/>
              <a:t> - Росло 4 груши. На каждой – по три ветки, на каждой большой ветке – по три маленькие, на каждой маленькой ветке – по три яблока.  Сколько всего яблок?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329642" cy="43957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Этот дед и твой и мой,</a:t>
            </a:r>
          </a:p>
          <a:p>
            <a:pPr>
              <a:buNone/>
            </a:pPr>
            <a:r>
              <a:rPr lang="ru-RU" sz="3600" dirty="0" smtClean="0"/>
              <a:t>Он приходит к нам домой.</a:t>
            </a:r>
          </a:p>
          <a:p>
            <a:pPr>
              <a:buNone/>
            </a:pPr>
            <a:r>
              <a:rPr lang="ru-RU" sz="3600" dirty="0" smtClean="0"/>
              <a:t>И в мешке своём принёс</a:t>
            </a:r>
          </a:p>
          <a:p>
            <a:pPr>
              <a:buNone/>
            </a:pPr>
            <a:r>
              <a:rPr lang="ru-RU" sz="3600" dirty="0" smtClean="0"/>
              <a:t>Всем подарки….</a:t>
            </a:r>
            <a:endParaRPr lang="ru-RU" sz="3600" dirty="0"/>
          </a:p>
        </p:txBody>
      </p:sp>
      <p:pic>
        <p:nvPicPr>
          <p:cNvPr id="1026" name="Picture 2" descr="E:\Users\маша\Desktop\55232da55b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14488"/>
            <a:ext cx="321467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 задачу про  новогодние подарки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250529" y="3964785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357290" y="3500438"/>
            <a:ext cx="63579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214414" y="3500438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643834" y="3500438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286248" y="3500438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Арка 34"/>
          <p:cNvSpPr/>
          <p:nvPr/>
        </p:nvSpPr>
        <p:spPr>
          <a:xfrm>
            <a:off x="1357290" y="3214686"/>
            <a:ext cx="635798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28860" y="314324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2-а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314324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2-б</a:t>
            </a:r>
            <a:endParaRPr lang="ru-RU" sz="2800" dirty="0"/>
          </a:p>
        </p:txBody>
      </p:sp>
      <p:pic>
        <p:nvPicPr>
          <p:cNvPr id="1026" name="Picture 2" descr="E:\Users\маша\Desktop\Kakoy-podarok-poprosit-u-roditeley-na-den-rozhd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9" y="4357694"/>
            <a:ext cx="2700957" cy="1428760"/>
          </a:xfrm>
          <a:prstGeom prst="rect">
            <a:avLst/>
          </a:prstGeom>
          <a:noFill/>
        </p:spPr>
      </p:pic>
      <p:pic>
        <p:nvPicPr>
          <p:cNvPr id="14" name="Содержимое 13" descr="E:\Users\маша\Desktop\Babushkin-podarok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357694"/>
            <a:ext cx="3167444" cy="164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242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Урок-проект во 2 классе Тема: «Наши странички в учебнике математики».</vt:lpstr>
      <vt:lpstr>Гипотеза проекта:</vt:lpstr>
      <vt:lpstr> Какие цели мы для себя поставим? </vt:lpstr>
      <vt:lpstr>Слайд 4</vt:lpstr>
      <vt:lpstr>Тема урока:</vt:lpstr>
      <vt:lpstr>Как построена задача?</vt:lpstr>
      <vt:lpstr>Разминка:</vt:lpstr>
      <vt:lpstr>Слайд 8</vt:lpstr>
      <vt:lpstr>Составь задачу про  новогодние подарки</vt:lpstr>
      <vt:lpstr>Слайд 10</vt:lpstr>
      <vt:lpstr>Составь задачу о новогодних игрушках</vt:lpstr>
      <vt:lpstr>Догадайтесь о чём будет следующая задача. Расшифруйте задание. </vt:lpstr>
      <vt:lpstr>Слайд 13</vt:lpstr>
      <vt:lpstr>Составьте задачу о снежинках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Урок-проект во 2 классе Тема: «Наши странички в учебнике математики».</dc:title>
  <dc:creator>маша</dc:creator>
  <cp:lastModifiedBy>маша</cp:lastModifiedBy>
  <cp:revision>31</cp:revision>
  <dcterms:created xsi:type="dcterms:W3CDTF">2015-11-22T08:29:34Z</dcterms:created>
  <dcterms:modified xsi:type="dcterms:W3CDTF">2015-11-23T13:48:03Z</dcterms:modified>
</cp:coreProperties>
</file>