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34" d="100"/>
          <a:sy n="134" d="100"/>
        </p:scale>
        <p:origin x="-1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FA668-E5DA-43DF-A674-F17BD49DE79B}" type="datetimeFigureOut">
              <a:rPr lang="ru-RU" smtClean="0"/>
              <a:pPr/>
              <a:t>14.06.2022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92F15-ECA2-4B69-8E7D-462BA14FC5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FA668-E5DA-43DF-A674-F17BD49DE79B}" type="datetimeFigureOut">
              <a:rPr lang="ru-RU" smtClean="0"/>
              <a:pPr/>
              <a:t>14.06.2022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92F15-ECA2-4B69-8E7D-462BA14FC5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FA668-E5DA-43DF-A674-F17BD49DE79B}" type="datetimeFigureOut">
              <a:rPr lang="ru-RU" smtClean="0"/>
              <a:pPr/>
              <a:t>14.06.2022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92F15-ECA2-4B69-8E7D-462BA14FC5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FA668-E5DA-43DF-A674-F17BD49DE79B}" type="datetimeFigureOut">
              <a:rPr lang="ru-RU" smtClean="0"/>
              <a:pPr/>
              <a:t>14.06.2022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92F15-ECA2-4B69-8E7D-462BA14FC5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FA668-E5DA-43DF-A674-F17BD49DE79B}" type="datetimeFigureOut">
              <a:rPr lang="ru-RU" smtClean="0"/>
              <a:pPr/>
              <a:t>14.06.2022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92F15-ECA2-4B69-8E7D-462BA14FC5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FA668-E5DA-43DF-A674-F17BD49DE79B}" type="datetimeFigureOut">
              <a:rPr lang="ru-RU" smtClean="0"/>
              <a:pPr/>
              <a:t>14.06.2022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92F15-ECA2-4B69-8E7D-462BA14FC5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FA668-E5DA-43DF-A674-F17BD49DE79B}" type="datetimeFigureOut">
              <a:rPr lang="ru-RU" smtClean="0"/>
              <a:pPr/>
              <a:t>14.06.2022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92F15-ECA2-4B69-8E7D-462BA14FC5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FA668-E5DA-43DF-A674-F17BD49DE79B}" type="datetimeFigureOut">
              <a:rPr lang="ru-RU" smtClean="0"/>
              <a:pPr/>
              <a:t>14.06.2022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92F15-ECA2-4B69-8E7D-462BA14FC5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FA668-E5DA-43DF-A674-F17BD49DE79B}" type="datetimeFigureOut">
              <a:rPr lang="ru-RU" smtClean="0"/>
              <a:pPr/>
              <a:t>14.06.2022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92F15-ECA2-4B69-8E7D-462BA14FC5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FA668-E5DA-43DF-A674-F17BD49DE79B}" type="datetimeFigureOut">
              <a:rPr lang="ru-RU" smtClean="0"/>
              <a:pPr/>
              <a:t>14.06.2022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92F15-ECA2-4B69-8E7D-462BA14FC5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FA668-E5DA-43DF-A674-F17BD49DE79B}" type="datetimeFigureOut">
              <a:rPr lang="ru-RU" smtClean="0"/>
              <a:pPr/>
              <a:t>14.06.2022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6E92F15-ECA2-4B69-8E7D-462BA14FC54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52FA668-E5DA-43DF-A674-F17BD49DE79B}" type="datetimeFigureOut">
              <a:rPr lang="ru-RU" smtClean="0"/>
              <a:pPr/>
              <a:t>14.06.2022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6E92F15-ECA2-4B69-8E7D-462BA14FC544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980729"/>
            <a:ext cx="7558608" cy="2376263"/>
          </a:xfrm>
        </p:spPr>
        <p:txBody>
          <a:bodyPr>
            <a:normAutofit fontScale="90000"/>
          </a:bodyPr>
          <a:lstStyle/>
          <a:p>
            <a:pPr algn="ctr"/>
            <a:r>
              <a:rPr lang="ru-RU" i="1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Права и обязанности детей </a:t>
            </a:r>
            <a:br>
              <a:rPr lang="ru-RU" i="1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i="1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в Российской Федерации </a:t>
            </a:r>
            <a:endParaRPr lang="ru-RU" i="1" dirty="0"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860032" y="3861048"/>
            <a:ext cx="4032448" cy="2207096"/>
          </a:xfrm>
        </p:spPr>
        <p:txBody>
          <a:bodyPr>
            <a:noAutofit/>
          </a:bodyPr>
          <a:lstStyle/>
          <a:p>
            <a:pPr algn="r"/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СПб ГБУ Центр содействия семейному воспитанию № 2 </a:t>
            </a:r>
          </a:p>
          <a:p>
            <a:pPr algn="r"/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Социальный педагог </a:t>
            </a:r>
          </a:p>
          <a:p>
            <a:pPr algn="r"/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Куникова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Екатерина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Сергеевна</a:t>
            </a:r>
            <a:endParaRPr lang="en-US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Декабрь 2021 </a:t>
            </a:r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8229600" cy="1143000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Права ребенка </a:t>
            </a:r>
            <a:endParaRPr lang="ru-RU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51520" y="1916832"/>
            <a:ext cx="3106688" cy="1584176"/>
          </a:xfrm>
          <a:prstGeom prst="cloud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>
            <a:normAutofit fontScale="70000" lnSpcReduction="20000"/>
          </a:bodyPr>
          <a:lstStyle/>
          <a:p>
            <a:pPr algn="ctr">
              <a:buNone/>
            </a:pP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Каждый ребенок имеет право на любовь и общение </a:t>
            </a:r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лако 3"/>
          <p:cNvSpPr/>
          <p:nvPr/>
        </p:nvSpPr>
        <p:spPr>
          <a:xfrm>
            <a:off x="5543600" y="1844824"/>
            <a:ext cx="3600400" cy="1872208"/>
          </a:xfrm>
          <a:prstGeom prst="cloud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Каждый ребенок имеет право на медицинскую помощь </a:t>
            </a:r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4"/>
          <p:cNvSpPr txBox="1">
            <a:spLocks/>
          </p:cNvSpPr>
          <p:nvPr/>
        </p:nvSpPr>
        <p:spPr>
          <a:xfrm>
            <a:off x="0" y="4365104"/>
            <a:ext cx="2915816" cy="1944216"/>
          </a:xfrm>
          <a:prstGeom prst="cloud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55000" lnSpcReduction="20000"/>
          </a:bodyPr>
          <a:lstStyle/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Каждый ребенок имеет право на</a:t>
            </a:r>
            <a:r>
              <a:rPr kumimoji="0" lang="ru-RU" sz="32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отдых и развлечения </a:t>
            </a:r>
            <a:endParaRPr kumimoji="0" lang="ru-RU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7" name="Содержимое 4"/>
          <p:cNvSpPr txBox="1">
            <a:spLocks/>
          </p:cNvSpPr>
          <p:nvPr/>
        </p:nvSpPr>
        <p:spPr>
          <a:xfrm>
            <a:off x="2771800" y="4797152"/>
            <a:ext cx="3168352" cy="1728192"/>
          </a:xfrm>
          <a:prstGeom prst="cloud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550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Каждый ребенок имеет право на полноценное</a:t>
            </a:r>
            <a:r>
              <a:rPr kumimoji="0" lang="ru-RU" sz="32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питание</a:t>
            </a:r>
            <a:endParaRPr kumimoji="0" lang="ru-RU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8" name="Содержимое 4"/>
          <p:cNvSpPr txBox="1">
            <a:spLocks/>
          </p:cNvSpPr>
          <p:nvPr/>
        </p:nvSpPr>
        <p:spPr>
          <a:xfrm>
            <a:off x="5893296" y="4653137"/>
            <a:ext cx="3071192" cy="1656184"/>
          </a:xfrm>
          <a:prstGeom prst="cloud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550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Ни один ребенок не должен быть обижен о оскорблен</a:t>
            </a:r>
            <a:endParaRPr kumimoji="0" lang="ru-RU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9" name="Содержимое 4"/>
          <p:cNvSpPr txBox="1">
            <a:spLocks/>
          </p:cNvSpPr>
          <p:nvPr/>
        </p:nvSpPr>
        <p:spPr>
          <a:xfrm>
            <a:off x="2483768" y="2996952"/>
            <a:ext cx="3168352" cy="1728192"/>
          </a:xfrm>
          <a:prstGeom prst="cloud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550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Все дети равны в правах, никто не должен их нарушать </a:t>
            </a:r>
            <a:endParaRPr kumimoji="0" lang="ru-RU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Права ребенка 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Право на жизнь </a:t>
            </a:r>
          </a:p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Право на имя при рождении</a:t>
            </a:r>
          </a:p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Право на образование </a:t>
            </a:r>
          </a:p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Право на отдых и досуг </a:t>
            </a:r>
          </a:p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Право на индивидуальность </a:t>
            </a:r>
          </a:p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Право свободно выражать свои взгляды</a:t>
            </a:r>
          </a:p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Право на заботу и воспитание родителями </a:t>
            </a:r>
          </a:p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Право на личную жизнь, семейную жизнь, неприкосновенность жилища, тайну переписки. 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2016224"/>
          </a:xfrm>
        </p:spPr>
        <p:txBody>
          <a:bodyPr>
            <a:normAutofit/>
          </a:bodyPr>
          <a:lstStyle/>
          <a:p>
            <a:pPr algn="ctr"/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Права и обязанности прописаны и защищаются следующими документами:</a:t>
            </a:r>
            <a:endParaRPr lang="ru-RU" sz="4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759696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pic>
        <p:nvPicPr>
          <p:cNvPr id="7" name="Содержимое 3" descr="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2492896"/>
            <a:ext cx="2160240" cy="2232248"/>
          </a:xfrm>
          <a:prstGeom prst="rect">
            <a:avLst/>
          </a:prstGeom>
        </p:spPr>
      </p:pic>
      <p:pic>
        <p:nvPicPr>
          <p:cNvPr id="9" name="Рисунок 8" descr="конвенция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56176" y="2492896"/>
            <a:ext cx="2664296" cy="2232248"/>
          </a:xfrm>
          <a:prstGeom prst="rect">
            <a:avLst/>
          </a:prstGeom>
        </p:spPr>
      </p:pic>
      <p:pic>
        <p:nvPicPr>
          <p:cNvPr id="1026" name="Picture 2" descr="C:\Users\admin\Desktop\i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43808" y="2492896"/>
            <a:ext cx="2833516" cy="2232248"/>
          </a:xfrm>
          <a:prstGeom prst="rect">
            <a:avLst/>
          </a:prstGeom>
          <a:noFill/>
        </p:spPr>
      </p:pic>
      <p:pic>
        <p:nvPicPr>
          <p:cNvPr id="3" name="Picture 2" descr="C:\Users\admin\Desktop\semeinyi_kodek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15816" y="4797153"/>
            <a:ext cx="3672408" cy="2060848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Каждый ребенок имеет обязанности 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Соблюдать законы;</a:t>
            </a:r>
          </a:p>
          <a:p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Охранять природу;</a:t>
            </a:r>
          </a:p>
          <a:p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Защищать отечество;</a:t>
            </a:r>
          </a:p>
          <a:p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Заботиться о родителях;</a:t>
            </a:r>
          </a:p>
          <a:p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Получить образование. 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48</TotalTime>
  <Words>146</Words>
  <Application>Microsoft Office PowerPoint</Application>
  <PresentationFormat>Экран (4:3)</PresentationFormat>
  <Paragraphs>29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Поток</vt:lpstr>
      <vt:lpstr>Права и обязанности детей  в Российской Федерации </vt:lpstr>
      <vt:lpstr>Права ребенка </vt:lpstr>
      <vt:lpstr>Права ребенка </vt:lpstr>
      <vt:lpstr>Права и обязанности прописаны и защищаются следующими документами:</vt:lpstr>
      <vt:lpstr>Каждый ребенок имеет обязанности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Права и обязанности детей в Российской Федерации</dc:title>
  <dc:creator>admin</dc:creator>
  <cp:lastModifiedBy>user</cp:lastModifiedBy>
  <cp:revision>7</cp:revision>
  <dcterms:created xsi:type="dcterms:W3CDTF">2022-05-18T08:35:33Z</dcterms:created>
  <dcterms:modified xsi:type="dcterms:W3CDTF">2022-06-14T07:59:26Z</dcterms:modified>
</cp:coreProperties>
</file>