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FA668-E5DA-43DF-A674-F17BD49DE79B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E92F15-ECA2-4B69-8E7D-462BA14FC5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9"/>
            <a:ext cx="7558608" cy="237626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Права и обязанности детей </a:t>
            </a:r>
            <a:br>
              <a:rPr lang="ru-RU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 Российской Федерации </a:t>
            </a:r>
            <a:endParaRPr lang="ru-RU" i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861048"/>
            <a:ext cx="4032448" cy="2207096"/>
          </a:xfrm>
        </p:spPr>
        <p:txBody>
          <a:bodyPr>
            <a:noAutofit/>
          </a:bodyPr>
          <a:lstStyle/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СПб ГБУ Центр содействия семейному воспитанию № 2 </a:t>
            </a: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Социальный педагог </a:t>
            </a:r>
          </a:p>
          <a:p>
            <a:pPr algn="r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Куникова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Екатерина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Сергеевна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Декабрь 2021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Права ребенка 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16832"/>
            <a:ext cx="3106688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ребенок имеет право на любовь и общение 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543600" y="1844824"/>
            <a:ext cx="3600400" cy="1872208"/>
          </a:xfrm>
          <a:prstGeom prst="cloud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ребенок имеет право на медицинскую помощь 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4365104"/>
            <a:ext cx="2915816" cy="1944216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Каждый ребенок имеет право на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отдых и развлечения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771800" y="4797152"/>
            <a:ext cx="3168352" cy="1728192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Каждый ребенок имеет право на полноценное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питание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5893296" y="4653137"/>
            <a:ext cx="3071192" cy="1656184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один ребенок не должен быть обижен о оскорблен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2483768" y="2996952"/>
            <a:ext cx="3168352" cy="1728192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дети равны в правах, никто не должен их нарушать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Права ребенка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жизнь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имя при рождении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образование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отдых и досуг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индивидуальность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свободно выражать свои взгляды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заботу и воспитание родителями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личную жизнь, семейную жизнь, неприкосновенность жилища, тайну переписки.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Права и обязанности прописаны и защищаются следующими документами: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2160240" cy="2232248"/>
          </a:xfrm>
          <a:prstGeom prst="rect">
            <a:avLst/>
          </a:prstGeom>
        </p:spPr>
      </p:pic>
      <p:pic>
        <p:nvPicPr>
          <p:cNvPr id="9" name="Рисунок 8" descr="конвенц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492896"/>
            <a:ext cx="2664296" cy="2232248"/>
          </a:xfrm>
          <a:prstGeom prst="rect">
            <a:avLst/>
          </a:prstGeom>
        </p:spPr>
      </p:pic>
      <p:pic>
        <p:nvPicPr>
          <p:cNvPr id="1026" name="Picture 2" descr="C:\Users\admin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2833516" cy="2232248"/>
          </a:xfrm>
          <a:prstGeom prst="rect">
            <a:avLst/>
          </a:prstGeom>
          <a:noFill/>
        </p:spPr>
      </p:pic>
      <p:pic>
        <p:nvPicPr>
          <p:cNvPr id="3" name="Picture 2" descr="C:\Users\admin\Desktop\semeinyi_kode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797153"/>
            <a:ext cx="3672408" cy="20608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Каждый ребенок имеет обязанности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Соблюдать законы;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Охранять природу;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Защищать отечество;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Заботиться о родителях;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Получить образование.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146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Права и обязанности детей  в Российской Федерации </vt:lpstr>
      <vt:lpstr>Права ребенка </vt:lpstr>
      <vt:lpstr>Права ребенка </vt:lpstr>
      <vt:lpstr>Права и обязанности прописаны и защищаются следующими документами:</vt:lpstr>
      <vt:lpstr>Каждый ребенок имеет обязанности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детей в Российской Федерации</dc:title>
  <dc:creator>admin</dc:creator>
  <cp:lastModifiedBy>user</cp:lastModifiedBy>
  <cp:revision>7</cp:revision>
  <dcterms:created xsi:type="dcterms:W3CDTF">2022-05-18T08:35:33Z</dcterms:created>
  <dcterms:modified xsi:type="dcterms:W3CDTF">2022-06-14T07:59:26Z</dcterms:modified>
</cp:coreProperties>
</file>