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79" r:id="rId4"/>
    <p:sldId id="257" r:id="rId5"/>
    <p:sldId id="269" r:id="rId6"/>
    <p:sldId id="259" r:id="rId7"/>
    <p:sldId id="260" r:id="rId8"/>
    <p:sldId id="261" r:id="rId9"/>
    <p:sldId id="271" r:id="rId10"/>
    <p:sldId id="263" r:id="rId11"/>
    <p:sldId id="264" r:id="rId12"/>
    <p:sldId id="272" r:id="rId13"/>
    <p:sldId id="273" r:id="rId14"/>
    <p:sldId id="274" r:id="rId15"/>
    <p:sldId id="275" r:id="rId16"/>
    <p:sldId id="276" r:id="rId17"/>
    <p:sldId id="265" r:id="rId18"/>
    <p:sldId id="266" r:id="rId19"/>
    <p:sldId id="280" r:id="rId20"/>
    <p:sldId id="267"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16" y="5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594C2-8FF8-47EC-9F49-98AC98D3E7B8}" type="datetimeFigureOut">
              <a:rPr lang="ru-RU" smtClean="0"/>
              <a:pPr/>
              <a:t>30.01.2019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8535A-93FB-4E8C-A866-A89E492E0255}" type="slidenum">
              <a:rPr lang="ru-RU" smtClean="0"/>
              <a:pPr/>
              <a:t>‹#›</a:t>
            </a:fld>
            <a:endParaRPr lang="ru-RU"/>
          </a:p>
        </p:txBody>
      </p:sp>
    </p:spTree>
    <p:extLst>
      <p:ext uri="{BB962C8B-B14F-4D97-AF65-F5344CB8AC3E}">
        <p14:creationId xmlns:p14="http://schemas.microsoft.com/office/powerpoint/2010/main" xmlns="" val="238512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3427152054"/>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2845726180"/>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1465203550"/>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2537134112"/>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400847676"/>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3990963743"/>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3441322563"/>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897037227"/>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3784842156"/>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2367281185"/>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28D59A-8EAF-4306-A964-6590EF5F3735}" type="datetimeFigureOut">
              <a:rPr lang="ru-RU" smtClean="0"/>
              <a:pPr/>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4205974266"/>
      </p:ext>
    </p:extLst>
  </p:cSld>
  <p:clrMapOvr>
    <a:masterClrMapping/>
  </p:clrMapOvr>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8D59A-8EAF-4306-A964-6590EF5F3735}" type="datetimeFigureOut">
              <a:rPr lang="ru-RU" smtClean="0"/>
              <a:pPr/>
              <a:t>30.01.2019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3328A-56B3-457A-A4A5-439ED358BA1A}" type="slidenum">
              <a:rPr lang="ru-RU" smtClean="0"/>
              <a:pPr/>
              <a:t>‹#›</a:t>
            </a:fld>
            <a:endParaRPr lang="ru-RU"/>
          </a:p>
        </p:txBody>
      </p:sp>
    </p:spTree>
    <p:extLst>
      <p:ext uri="{BB962C8B-B14F-4D97-AF65-F5344CB8AC3E}">
        <p14:creationId xmlns:p14="http://schemas.microsoft.com/office/powerpoint/2010/main" xmlns="" val="283409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500" advClick="0" advTm="7000">
        <p14:reveal/>
      </p:transition>
    </mc:Choice>
    <mc:Fallback>
      <p:transition spd="slow" advClick="0"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33697" y="1497239"/>
            <a:ext cx="10515600" cy="3142137"/>
          </a:xfrm>
        </p:spPr>
        <p:txBody>
          <a:bodyPr>
            <a:normAutofit fontScale="90000"/>
          </a:bodyPr>
          <a:lstStyle/>
          <a:p>
            <a:pPr algn="ctr"/>
            <a:r>
              <a:rPr lang="ru-RU" sz="3300" b="1" dirty="0" smtClean="0"/>
              <a:t/>
            </a:r>
            <a:br>
              <a:rPr lang="ru-RU" sz="3300" b="1" dirty="0" smtClean="0"/>
            </a:br>
            <a:r>
              <a:rPr lang="ru-RU" sz="3300" b="1" dirty="0"/>
              <a:t/>
            </a:r>
            <a:br>
              <a:rPr lang="ru-RU" sz="3300" b="1" dirty="0"/>
            </a:br>
            <a:r>
              <a:rPr lang="ru-RU" sz="1600" b="1" dirty="0" smtClean="0"/>
              <a:t/>
            </a:r>
            <a:br>
              <a:rPr lang="ru-RU" sz="1600" b="1" dirty="0" smtClean="0"/>
            </a:br>
            <a:r>
              <a:rPr lang="ru-RU" sz="7800" b="1" dirty="0"/>
              <a:t>Д</a:t>
            </a:r>
            <a:r>
              <a:rPr lang="ru-RU" sz="7800" b="1" dirty="0" smtClean="0"/>
              <a:t>идактическое пособие</a:t>
            </a:r>
            <a:r>
              <a:rPr lang="ru-RU" sz="7000" b="1" dirty="0" smtClean="0"/>
              <a:t/>
            </a:r>
            <a:br>
              <a:rPr lang="ru-RU" sz="7000" b="1" dirty="0" smtClean="0"/>
            </a:br>
            <a:r>
              <a:rPr lang="ru-RU" sz="11100" b="1" i="1" dirty="0" smtClean="0"/>
              <a:t>«Чудо-колпачок»</a:t>
            </a:r>
            <a:r>
              <a:rPr lang="ru-RU" sz="11100" b="1" i="1" dirty="0" smtClean="0"/>
              <a:t/>
            </a:r>
            <a:br>
              <a:rPr lang="ru-RU" sz="11100" b="1" i="1" dirty="0" smtClean="0"/>
            </a:br>
            <a:r>
              <a:rPr lang="ru-RU" sz="11100" b="1" i="1" dirty="0" smtClean="0"/>
              <a:t/>
            </a:r>
            <a:br>
              <a:rPr lang="ru-RU" sz="11100" b="1" i="1" dirty="0" smtClean="0"/>
            </a:br>
            <a:r>
              <a:rPr lang="ru-RU" sz="2700" b="1" i="1" dirty="0" smtClean="0"/>
              <a:t>Подготовила воспитатель: Азарова Г.А.</a:t>
            </a:r>
            <a:endParaRPr lang="ru-RU" sz="11100" b="1" i="1" dirty="0"/>
          </a:p>
        </p:txBody>
      </p:sp>
    </p:spTree>
    <p:extLst>
      <p:ext uri="{BB962C8B-B14F-4D97-AF65-F5344CB8AC3E}">
        <p14:creationId xmlns:p14="http://schemas.microsoft.com/office/powerpoint/2010/main" xmlns="" val="97123996"/>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23008" y="303054"/>
            <a:ext cx="4811437" cy="623435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529595" y="314835"/>
            <a:ext cx="4826381" cy="6210793"/>
          </a:xfrm>
        </p:spPr>
      </p:pic>
    </p:spTree>
    <p:extLst>
      <p:ext uri="{BB962C8B-B14F-4D97-AF65-F5344CB8AC3E}">
        <p14:creationId xmlns:p14="http://schemas.microsoft.com/office/powerpoint/2010/main" xmlns="" val="1157582621"/>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060834" y="133009"/>
            <a:ext cx="5573027" cy="6619333"/>
          </a:xfrm>
        </p:spPr>
      </p:pic>
    </p:spTree>
    <p:extLst>
      <p:ext uri="{BB962C8B-B14F-4D97-AF65-F5344CB8AC3E}">
        <p14:creationId xmlns:p14="http://schemas.microsoft.com/office/powerpoint/2010/main" xmlns="" val="3546922025"/>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91252" y="567890"/>
            <a:ext cx="6217920" cy="5958038"/>
          </a:xfrm>
        </p:spPr>
      </p:pic>
      <p:sp>
        <p:nvSpPr>
          <p:cNvPr id="4" name="Текст 3"/>
          <p:cNvSpPr>
            <a:spLocks noGrp="1"/>
          </p:cNvSpPr>
          <p:nvPr>
            <p:ph type="body" sz="half" idx="2"/>
          </p:nvPr>
        </p:nvSpPr>
        <p:spPr/>
        <p:txBody>
          <a:bodyPr>
            <a:normAutofit/>
          </a:bodyPr>
          <a:lstStyle/>
          <a:p>
            <a:r>
              <a:rPr lang="ru-RU" sz="4000" b="1" dirty="0" smtClean="0"/>
              <a:t>Соотносим по цвету</a:t>
            </a:r>
            <a:endParaRPr lang="ru-RU" sz="4000" b="1" dirty="0"/>
          </a:p>
        </p:txBody>
      </p:sp>
    </p:spTree>
    <p:extLst>
      <p:ext uri="{BB962C8B-B14F-4D97-AF65-F5344CB8AC3E}">
        <p14:creationId xmlns:p14="http://schemas.microsoft.com/office/powerpoint/2010/main" xmlns="" val="891185332"/>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79646" y="394637"/>
            <a:ext cx="4860757" cy="6150542"/>
          </a:xfr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492927" y="394637"/>
            <a:ext cx="4922635" cy="6150541"/>
          </a:xfrm>
        </p:spPr>
      </p:pic>
    </p:spTree>
    <p:extLst>
      <p:ext uri="{BB962C8B-B14F-4D97-AF65-F5344CB8AC3E}">
        <p14:creationId xmlns:p14="http://schemas.microsoft.com/office/powerpoint/2010/main" xmlns="" val="4183968281"/>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normAutofit/>
          </a:bodyPr>
          <a:lstStyle/>
          <a:p>
            <a:r>
              <a:rPr lang="ru-RU" sz="4000" b="1" dirty="0" smtClean="0"/>
              <a:t>Собираем пирамидку</a:t>
            </a:r>
            <a:endParaRPr lang="ru-RU" sz="4000" b="1" dirty="0"/>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50971" y="139337"/>
            <a:ext cx="5045926" cy="6548846"/>
          </a:xfrm>
        </p:spPr>
      </p:pic>
    </p:spTree>
    <p:extLst>
      <p:ext uri="{BB962C8B-B14F-4D97-AF65-F5344CB8AC3E}">
        <p14:creationId xmlns:p14="http://schemas.microsoft.com/office/powerpoint/2010/main" xmlns="" val="3959438837"/>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779646" y="298382"/>
            <a:ext cx="4918510" cy="6121669"/>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516303" y="298382"/>
            <a:ext cx="4908351" cy="6121669"/>
          </a:xfrm>
        </p:spPr>
      </p:pic>
    </p:spTree>
    <p:extLst>
      <p:ext uri="{BB962C8B-B14F-4D97-AF65-F5344CB8AC3E}">
        <p14:creationId xmlns:p14="http://schemas.microsoft.com/office/powerpoint/2010/main" xmlns="" val="3219416513"/>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normAutofit/>
          </a:bodyPr>
          <a:lstStyle/>
          <a:p>
            <a:r>
              <a:rPr lang="ru-RU" sz="4000" b="1" dirty="0" smtClean="0"/>
              <a:t>Собираем мозаику</a:t>
            </a:r>
            <a:endParaRPr lang="ru-RU" sz="4000" b="1" dirty="0"/>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72025" y="235131"/>
            <a:ext cx="4981575" cy="6426925"/>
          </a:xfrm>
        </p:spPr>
      </p:pic>
    </p:spTree>
    <p:extLst>
      <p:ext uri="{BB962C8B-B14F-4D97-AF65-F5344CB8AC3E}">
        <p14:creationId xmlns:p14="http://schemas.microsoft.com/office/powerpoint/2010/main" xmlns="" val="1972600175"/>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01813" y="287013"/>
            <a:ext cx="4858757" cy="6383294"/>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520766" y="287013"/>
            <a:ext cx="4852628" cy="6383294"/>
          </a:xfrm>
        </p:spPr>
      </p:pic>
    </p:spTree>
    <p:extLst>
      <p:ext uri="{BB962C8B-B14F-4D97-AF65-F5344CB8AC3E}">
        <p14:creationId xmlns:p14="http://schemas.microsoft.com/office/powerpoint/2010/main" xmlns="" val="161827150"/>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339967" y="80602"/>
            <a:ext cx="5765533" cy="6690769"/>
          </a:xfrm>
        </p:spPr>
      </p:pic>
    </p:spTree>
    <p:extLst>
      <p:ext uri="{BB962C8B-B14F-4D97-AF65-F5344CB8AC3E}">
        <p14:creationId xmlns:p14="http://schemas.microsoft.com/office/powerpoint/2010/main" xmlns="" val="4020678"/>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3794" y="75201"/>
            <a:ext cx="4632959" cy="6673942"/>
          </a:xfrm>
        </p:spPr>
      </p:pic>
    </p:spTree>
    <p:extLst>
      <p:ext uri="{BB962C8B-B14F-4D97-AF65-F5344CB8AC3E}">
        <p14:creationId xmlns:p14="http://schemas.microsoft.com/office/powerpoint/2010/main" xmlns="" val="2133897305"/>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057" y="435429"/>
            <a:ext cx="10787743" cy="6139542"/>
          </a:xfrm>
        </p:spPr>
        <p:txBody>
          <a:bodyPr>
            <a:noAutofit/>
          </a:bodyPr>
          <a:lstStyle/>
          <a:p>
            <a:pPr indent="457200" algn="just"/>
            <a:r>
              <a:rPr lang="ru-RU" sz="2300" b="1" dirty="0" smtClean="0"/>
              <a:t>Дидактическое пособие </a:t>
            </a:r>
            <a:r>
              <a:rPr lang="ru-RU" sz="2300" b="1" dirty="0" smtClean="0"/>
              <a:t>«Чудо-колпачок» </a:t>
            </a:r>
            <a:r>
              <a:rPr lang="ru-RU" sz="2300" dirty="0" smtClean="0"/>
              <a:t>- проще не придумаешь. Вот что можно сказать про это пособие. Оно представляет собой набор ярких крышечек разного цвета, нанизанных на разноцветные шнурки, шпажки.</a:t>
            </a:r>
            <a:br>
              <a:rPr lang="ru-RU" sz="2300" dirty="0" smtClean="0"/>
            </a:br>
            <a:r>
              <a:rPr lang="ru-RU" sz="2300" dirty="0" smtClean="0"/>
              <a:t>       Данное пособие помогает учить ребенка дифференцировать четыре основных цвета (красный, синий, желтый, зеленый), тренировать в назывании их. С его помощью можно тренировать пальчики малыша, то есть, развивать мелкую моторику рук, соотносить действия и координацию движения обеих рук.</a:t>
            </a:r>
            <a:br>
              <a:rPr lang="ru-RU" sz="2300" dirty="0" smtClean="0"/>
            </a:br>
            <a:r>
              <a:rPr lang="ru-RU" sz="2300" dirty="0" smtClean="0"/>
              <a:t>        Развивается усидчивость, глазомер. Играя, малыш получает большое эмоциональное удовлетворение.</a:t>
            </a:r>
            <a:br>
              <a:rPr lang="ru-RU" sz="2300" dirty="0" smtClean="0"/>
            </a:br>
            <a:r>
              <a:rPr lang="ru-RU" sz="2300" dirty="0" smtClean="0"/>
              <a:t>       Кроме этого, можно использовать разноцветные крышечки, как мозаичный материал. Малыш легко сможет построить цветочек, солнышко, тучку с дождем, домик и другое. В одной поделке можно сочетать разные цвета, а можно разделить их по цветовой гамме. </a:t>
            </a:r>
            <a:br>
              <a:rPr lang="ru-RU" sz="2300" dirty="0" smtClean="0"/>
            </a:br>
            <a:r>
              <a:rPr lang="ru-RU" sz="2300" dirty="0"/>
              <a:t> </a:t>
            </a:r>
            <a:r>
              <a:rPr lang="ru-RU" sz="2300" dirty="0" smtClean="0"/>
              <a:t>       С помощью шпажек можно собрать разноцветные пирамидки. А в гости на занятие приходит забавный человечек или разноцветная гусеница, которые с удовольствием играют с малышами.</a:t>
            </a:r>
            <a:br>
              <a:rPr lang="ru-RU" sz="2300" dirty="0" smtClean="0"/>
            </a:br>
            <a:r>
              <a:rPr lang="ru-RU" sz="2300" dirty="0" smtClean="0"/>
              <a:t>       При минимуме затрат можно организовать малышу интересную, разнообразную, познавательную игру, которая будет развивать и обучать его.</a:t>
            </a:r>
            <a:r>
              <a:rPr lang="ru-RU" sz="2400" dirty="0" smtClean="0"/>
              <a:t/>
            </a:r>
            <a:br>
              <a:rPr lang="ru-RU" sz="2400" dirty="0" smtClean="0"/>
            </a:br>
            <a:endParaRPr lang="ru-RU" sz="2400" dirty="0"/>
          </a:p>
        </p:txBody>
      </p:sp>
    </p:spTree>
    <p:extLst>
      <p:ext uri="{BB962C8B-B14F-4D97-AF65-F5344CB8AC3E}">
        <p14:creationId xmlns:p14="http://schemas.microsoft.com/office/powerpoint/2010/main" xmlns="" val="1203178011"/>
      </p:ext>
    </p:extLst>
  </p:cSld>
  <p:clrMapOvr>
    <a:masterClrMapping/>
  </p:clrMapOvr>
  <mc:AlternateContent xmlns:mc="http://schemas.openxmlformats.org/markup-compatibility/2006">
    <mc:Choice xmlns:p14="http://schemas.microsoft.com/office/powerpoint/2010/main" xmlns="" Requires="p14">
      <p:transition spd="slow" p14:dur="2500" advClick="0" advTm="40000">
        <p14:reveal/>
      </p:transition>
    </mc:Choice>
    <mc:Fallback>
      <p:transition spd="slow" advClick="0" advTm="4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825" y="634633"/>
            <a:ext cx="10515600" cy="5082774"/>
          </a:xfrm>
        </p:spPr>
        <p:txBody>
          <a:bodyPr>
            <a:normAutofit/>
          </a:bodyPr>
          <a:lstStyle/>
          <a:p>
            <a:pPr algn="ctr"/>
            <a:r>
              <a:rPr lang="ru-RU" sz="8000" b="1" dirty="0" smtClean="0">
                <a:effectLst>
                  <a:outerShdw blurRad="38100" dist="38100" dir="2700000" algn="tl">
                    <a:srgbClr val="000000">
                      <a:alpha val="43137"/>
                    </a:srgbClr>
                  </a:outerShdw>
                </a:effectLst>
              </a:rPr>
              <a:t>Благодарю </a:t>
            </a:r>
            <a:br>
              <a:rPr lang="ru-RU" sz="8000" b="1" dirty="0" smtClean="0">
                <a:effectLst>
                  <a:outerShdw blurRad="38100" dist="38100" dir="2700000" algn="tl">
                    <a:srgbClr val="000000">
                      <a:alpha val="43137"/>
                    </a:srgbClr>
                  </a:outerShdw>
                </a:effectLst>
              </a:rPr>
            </a:br>
            <a:r>
              <a:rPr lang="ru-RU" sz="8000" b="1" dirty="0" smtClean="0">
                <a:effectLst>
                  <a:outerShdw blurRad="38100" dist="38100" dir="2700000" algn="tl">
                    <a:srgbClr val="000000">
                      <a:alpha val="43137"/>
                    </a:srgbClr>
                  </a:outerShdw>
                </a:effectLst>
              </a:rPr>
              <a:t>за </a:t>
            </a:r>
            <a:br>
              <a:rPr lang="ru-RU" sz="8000" b="1" dirty="0" smtClean="0">
                <a:effectLst>
                  <a:outerShdw blurRad="38100" dist="38100" dir="2700000" algn="tl">
                    <a:srgbClr val="000000">
                      <a:alpha val="43137"/>
                    </a:srgbClr>
                  </a:outerShdw>
                </a:effectLst>
              </a:rPr>
            </a:br>
            <a:r>
              <a:rPr lang="ru-RU" sz="8000" b="1" dirty="0" smtClean="0">
                <a:effectLst>
                  <a:outerShdw blurRad="38100" dist="38100" dir="2700000" algn="tl">
                    <a:srgbClr val="000000">
                      <a:alpha val="43137"/>
                    </a:srgbClr>
                  </a:outerShdw>
                </a:effectLst>
              </a:rPr>
              <a:t>внимание!</a:t>
            </a:r>
            <a:endParaRPr lang="ru-RU"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32041891"/>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64848" y="113211"/>
            <a:ext cx="4990010" cy="6653349"/>
          </a:xfrm>
        </p:spPr>
      </p:pic>
    </p:spTree>
    <p:extLst>
      <p:ext uri="{BB962C8B-B14F-4D97-AF65-F5344CB8AC3E}">
        <p14:creationId xmlns:p14="http://schemas.microsoft.com/office/powerpoint/2010/main" xmlns="" val="1525360656"/>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82215" y="91440"/>
            <a:ext cx="5428648" cy="6636619"/>
          </a:xfrm>
        </p:spPr>
      </p:pic>
    </p:spTree>
    <p:extLst>
      <p:ext uri="{BB962C8B-B14F-4D97-AF65-F5344CB8AC3E}">
        <p14:creationId xmlns:p14="http://schemas.microsoft.com/office/powerpoint/2010/main" xmlns="" val="1355724004"/>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61554" y="2057400"/>
            <a:ext cx="4310471" cy="3811588"/>
          </a:xfrm>
        </p:spPr>
        <p:txBody>
          <a:bodyPr>
            <a:normAutofit/>
          </a:bodyPr>
          <a:lstStyle/>
          <a:p>
            <a:r>
              <a:rPr lang="ru-RU" sz="4000" b="1" dirty="0" smtClean="0"/>
              <a:t>Сухой бассейн</a:t>
            </a:r>
            <a:endParaRPr lang="ru-RU" sz="4000" b="1" dirty="0"/>
          </a:p>
        </p:txBody>
      </p:sp>
      <p:pic>
        <p:nvPicPr>
          <p:cNvPr id="5" name="Объект 3"/>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0390" b="20390"/>
          <a:stretch>
            <a:fillRect/>
          </a:stretch>
        </p:blipFill>
        <p:spPr>
          <a:xfrm>
            <a:off x="4527031" y="457200"/>
            <a:ext cx="6853757" cy="5895474"/>
          </a:xfrm>
        </p:spPr>
      </p:pic>
    </p:spTree>
    <p:extLst>
      <p:ext uri="{BB962C8B-B14F-4D97-AF65-F5344CB8AC3E}">
        <p14:creationId xmlns:p14="http://schemas.microsoft.com/office/powerpoint/2010/main" xmlns="" val="2299321128"/>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651862" y="210838"/>
            <a:ext cx="5259977" cy="6388331"/>
          </a:xfrm>
        </p:spPr>
      </p:pic>
      <p:sp>
        <p:nvSpPr>
          <p:cNvPr id="2" name="Объект 1"/>
          <p:cNvSpPr>
            <a:spLocks noGrp="1"/>
          </p:cNvSpPr>
          <p:nvPr>
            <p:ph sz="half" idx="1"/>
          </p:nvPr>
        </p:nvSpPr>
        <p:spPr>
          <a:xfrm>
            <a:off x="838200" y="1825625"/>
            <a:ext cx="4186646" cy="4351338"/>
          </a:xfrm>
        </p:spPr>
        <p:txBody>
          <a:bodyPr>
            <a:normAutofit/>
          </a:bodyPr>
          <a:lstStyle/>
          <a:p>
            <a:pPr marL="0" indent="0">
              <a:buNone/>
            </a:pPr>
            <a:r>
              <a:rPr lang="ru-RU" sz="4000" b="1" dirty="0" smtClean="0"/>
              <a:t>Перекладывание предметов</a:t>
            </a:r>
            <a:endParaRPr lang="ru-RU" sz="4000" b="1" dirty="0"/>
          </a:p>
        </p:txBody>
      </p:sp>
    </p:spTree>
    <p:extLst>
      <p:ext uri="{BB962C8B-B14F-4D97-AF65-F5344CB8AC3E}">
        <p14:creationId xmlns:p14="http://schemas.microsoft.com/office/powerpoint/2010/main" xmlns="" val="321157889"/>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18606" y="244231"/>
            <a:ext cx="4833257" cy="635267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522719" y="244231"/>
            <a:ext cx="4850675" cy="6327007"/>
          </a:xfrm>
        </p:spPr>
      </p:pic>
    </p:spTree>
    <p:extLst>
      <p:ext uri="{BB962C8B-B14F-4D97-AF65-F5344CB8AC3E}">
        <p14:creationId xmlns:p14="http://schemas.microsoft.com/office/powerpoint/2010/main" xmlns="" val="2546438333"/>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75900" y="253857"/>
            <a:ext cx="4716378" cy="6288505"/>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519511" y="253856"/>
            <a:ext cx="4853883" cy="6288506"/>
          </a:xfrm>
        </p:spPr>
      </p:pic>
    </p:spTree>
    <p:extLst>
      <p:ext uri="{BB962C8B-B14F-4D97-AF65-F5344CB8AC3E}">
        <p14:creationId xmlns:p14="http://schemas.microsoft.com/office/powerpoint/2010/main" xmlns="" val="3576248087"/>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0390" b="20390"/>
          <a:stretch>
            <a:fillRect/>
          </a:stretch>
        </p:blipFill>
        <p:spPr>
          <a:xfrm>
            <a:off x="4772025" y="531682"/>
            <a:ext cx="6710914" cy="5826034"/>
          </a:xfrm>
        </p:spPr>
      </p:pic>
      <p:sp>
        <p:nvSpPr>
          <p:cNvPr id="4" name="Текст 3"/>
          <p:cNvSpPr>
            <a:spLocks noGrp="1"/>
          </p:cNvSpPr>
          <p:nvPr>
            <p:ph type="body" sz="half" idx="2"/>
          </p:nvPr>
        </p:nvSpPr>
        <p:spPr/>
        <p:txBody>
          <a:bodyPr>
            <a:normAutofit/>
          </a:bodyPr>
          <a:lstStyle/>
          <a:p>
            <a:r>
              <a:rPr lang="ru-RU" sz="4000" b="1" dirty="0" smtClean="0"/>
              <a:t>Нанизывание на шнурок</a:t>
            </a:r>
            <a:endParaRPr lang="ru-RU" sz="4000" b="1" dirty="0"/>
          </a:p>
        </p:txBody>
      </p:sp>
    </p:spTree>
    <p:extLst>
      <p:ext uri="{BB962C8B-B14F-4D97-AF65-F5344CB8AC3E}">
        <p14:creationId xmlns:p14="http://schemas.microsoft.com/office/powerpoint/2010/main" xmlns="" val="2749502661"/>
      </p:ext>
    </p:extLst>
  </p:cSld>
  <p:clrMapOvr>
    <a:masterClrMapping/>
  </p:clrMapOvr>
  <mc:AlternateContent xmlns:mc="http://schemas.openxmlformats.org/markup-compatibility/2006">
    <mc:Choice xmlns:p14="http://schemas.microsoft.com/office/powerpoint/2010/main" xmlns="" Requires="p14">
      <p:transition spd="slow" p14:dur="2500" advClick="0" advTm="3000">
        <p14:reveal/>
      </p:transition>
    </mc:Choice>
    <mc:Fallback>
      <p:transition spd="slow" advClick="0" advTm="3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49</Words>
  <Application>Microsoft Office PowerPoint</Application>
  <PresentationFormat>Произвольный</PresentationFormat>
  <Paragraphs>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Дидактическое пособие «Чудо-колпачок»  Подготовила воспитатель: Азарова Г.А.</vt:lpstr>
      <vt:lpstr>Дидактическое пособие «Чудо-колпачок» - проще не придумаешь. Вот что можно сказать про это пособие. Оно представляет собой набор ярких крышечек разного цвета, нанизанных на разноцветные шнурки, шпажки.        Данное пособие помогает учить ребенка дифференцировать четыре основных цвета (красный, синий, желтый, зеленый), тренировать в назывании их. С его помощью можно тренировать пальчики малыша, то есть, развивать мелкую моторику рук, соотносить действия и координацию движения обеих рук.         Развивается усидчивость, глазомер. Играя, малыш получает большое эмоциональное удовлетворение.        Кроме этого, можно использовать разноцветные крышечки, как мозаичный материал. Малыш легко сможет построить цветочек, солнышко, тучку с дождем, домик и другое. В одной поделке можно сочетать разные цвета, а можно разделить их по цветовой гамме.          С помощью шпажек можно собрать разноцветные пирамидки. А в гости на занятие приходит забавный человечек или разноцветная гусеница, которые с удовольствием играют с малышами.        При минимуме затрат можно организовать малышу интересную, разнообразную, познавательную игру, которая будет развивать и обучать его.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Благодарю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для мамы</dc:title>
  <dc:creator>санастя1</dc:creator>
  <cp:lastModifiedBy>Max</cp:lastModifiedBy>
  <cp:revision>82</cp:revision>
  <dcterms:created xsi:type="dcterms:W3CDTF">2016-11-06T02:55:32Z</dcterms:created>
  <dcterms:modified xsi:type="dcterms:W3CDTF">2019-01-30T06:12:38Z</dcterms:modified>
</cp:coreProperties>
</file>