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3" d="100"/>
          <a:sy n="53" d="100"/>
        </p:scale>
        <p:origin x="-13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3351B-E889-454E-B5BA-2C6306E3F46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3618E4-FB64-4716-BE48-F0B829D2C9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2540" y="864296"/>
            <a:ext cx="8749553" cy="241678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элементов йога гимнастики в режимных моментах с детьми младшего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4762" y="4108538"/>
            <a:ext cx="6099814" cy="239529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второй младшей группы                                                     Ронжина  Лариса Владимировна.                                                                МАДОУ «Детский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0" y="4007375"/>
            <a:ext cx="3158226" cy="24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4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477" y="316499"/>
            <a:ext cx="89644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Точечный массаж для детей в стихах в детском саду</a:t>
            </a:r>
            <a:r>
              <a:rPr lang="ru-RU" sz="2400" dirty="0"/>
              <a:t> - это возможность привить привычку правильного досуга, которые способствует развитию, как речевых навыков, так и разработке мускулатуры. начинать следует с рук, переходя на ноги и завершая сеанс поглаживанием головы.  </a:t>
            </a:r>
            <a:r>
              <a:rPr lang="ru-RU" sz="2400" b="1" dirty="0"/>
              <a:t>Совместно с родителями </a:t>
            </a:r>
            <a:r>
              <a:rPr lang="ru-RU" sz="2400" dirty="0"/>
              <a:t>мы проводим развлечения, на которых родители обучаются массажам, это приносит пользу как детям так и родителям.  </a:t>
            </a:r>
            <a:r>
              <a:rPr lang="ru-RU" sz="2400" b="1" dirty="0"/>
              <a:t>В совместной деятельности и на занятиях физкультурой </a:t>
            </a:r>
            <a:r>
              <a:rPr lang="ru-RU" sz="2400" dirty="0"/>
              <a:t>мы учим детей делать массаж рук, ног, лица и шеи с целью снятия напряжения с мышц, профилактика плоскостопия и простудных заболеваний.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323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0" y="106112"/>
            <a:ext cx="5784765" cy="377377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http://cs628517.vk.me/v628517049/1a70f/850Hcda0A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67" y="1670875"/>
            <a:ext cx="3803395" cy="5061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2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01" y="513567"/>
            <a:ext cx="8755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Асаны</a:t>
            </a:r>
            <a:r>
              <a:rPr lang="ru-RU" sz="2400" dirty="0"/>
              <a:t> (позы) выполняются в виде пластической игры в образы животных, растений и сказочных персонажей. </a:t>
            </a:r>
            <a:r>
              <a:rPr lang="ru-RU" sz="2400" b="1" dirty="0"/>
              <a:t>Во время физкультурного занятия, гимнастики после сна </a:t>
            </a:r>
            <a:r>
              <a:rPr lang="ru-RU" sz="2400" dirty="0"/>
              <a:t>при чтении стихов, например , «Детки в клетке» и рассказывании сказок или игр –путешествий мы выполняем движения, которые имитируют персонажей и героев сказок и рассказов. Удерживаем позы в течении 5-8секунд. Тем самым мы укрепляем опорно-двигательный аппарат, сердечно-сосудистую и дыхательную систему, повышаем выносливость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80924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" y="0"/>
            <a:ext cx="5151620" cy="3863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80" y="2994285"/>
            <a:ext cx="5151620" cy="3863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1302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2" y="102261"/>
            <a:ext cx="5126634" cy="38449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6" y="3172985"/>
            <a:ext cx="4766873" cy="3575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7043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6" y="120126"/>
            <a:ext cx="5076669" cy="38075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02" y="2907990"/>
            <a:ext cx="5136628" cy="3852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5440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2" y="127931"/>
            <a:ext cx="5006747" cy="3608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82" y="2735705"/>
            <a:ext cx="5496393" cy="41222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5631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0" y="192613"/>
            <a:ext cx="4987413" cy="3740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77" y="2765377"/>
            <a:ext cx="5306519" cy="3979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9381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" y="97333"/>
            <a:ext cx="5231569" cy="3923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76" y="2722770"/>
            <a:ext cx="5386465" cy="40398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5673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1" y="134912"/>
            <a:ext cx="5266544" cy="3949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7" y="3099216"/>
            <a:ext cx="5011711" cy="3758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9716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1" y="0"/>
            <a:ext cx="96462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йога гимнастикой  в  младшем дошкольном  возрасте.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детей – это будущее страны. Однако здоровье не существует само по себе, его нужно постоянно укреплять, сохранять и улучшать. В современном мире, при такой экологии и социальных условиях неуклонно уменьшается число здоровых детей, растет число детей, страдающих заболеванием сердечно сосудистой системы, органов чувств и опорно-двигательного аппарата.                                                                                                                                                           Гимнастика с элементами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хатха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-йоги доступна детям дошкольного возраста. В отличие от других физических упражнений, имеющий динамический характер, в гимнастике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хатха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-йоги, 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сновное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уделяется статическому поддержанию поз. Их выполнение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плавных, осмысленных движений, спокойного ритма и оказывает на организм умеренную нагрузку.</a:t>
            </a:r>
          </a:p>
          <a:p>
            <a:pPr>
              <a:spcAft>
                <a:spcPts val="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Хатха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-йога – сочетание физических упражнений на расслабление и дыхательной гимнастике. Доступность системы в том, что выполнение физических упражнений не требует никаких снарядов и специальных упражнений.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хатха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-йогой для детей – это профилактика сколиоза, астмы, простудных заболеваний. Дети становятся спокойнее, добрее, у них появляется уверенность в своих силах. Йоговские упражнения требуют особую сосредоточенность, это развивает у детей внимание и усидчивость, организованность, воображение, волевые качества детей. Улучшается кровообращение, нормализуется работа внутренних органов, организм очищается от шлаков, снимается усталость, укрепляются слабые мышцы, развивается гибкость, улучшается осанку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6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68" y="237995"/>
            <a:ext cx="89185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«Гимнастика для глаз» улучшает кровоснабжение глазных яблок, нормализует тонус глазодвигательных мышц, способствует быстрому снятию зрительного утомления.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Первые упражнения для сохранения зрения были созданы задолго до нашей эры. Йоги, создавая комплексы для всего тела, не забыли и о наших глазах. Они точно знали, что для наилучшего результата нужна не только тренировка, но и полноценный отдых. 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9" y="2976831"/>
            <a:ext cx="5536504" cy="37621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8018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47" y="187890"/>
            <a:ext cx="88809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Дыхательная гимнастика. Мы выполняем </a:t>
            </a:r>
            <a:r>
              <a:rPr lang="ru-RU" sz="2400" b="1" dirty="0"/>
              <a:t>во время утренней гимнастики, на физкультурных занятиях, во время выполнения </a:t>
            </a:r>
            <a:r>
              <a:rPr lang="ru-RU" sz="2400" b="1" dirty="0" err="1"/>
              <a:t>асан</a:t>
            </a:r>
            <a:r>
              <a:rPr lang="ru-RU" sz="2400" b="1" dirty="0"/>
              <a:t>. </a:t>
            </a:r>
            <a:r>
              <a:rPr lang="ru-RU" sz="2400" dirty="0"/>
              <a:t>«Сдуем снежинку с ладошки», «Ветер», «Ежик», «Насос» и др.</a:t>
            </a:r>
            <a:r>
              <a:rPr lang="ru-RU" sz="2400" b="1" dirty="0"/>
              <a:t>                                                                                                                                                             Йога</a:t>
            </a:r>
            <a:r>
              <a:rPr lang="ru-RU" sz="2400" dirty="0"/>
              <a:t> — понятие в индийской культуре, означающее в широком смысле совокупность различных психических, физических и духовных практик, разработанных в разных направлениях буддизма и индуизма. Главная цель которых управление физиологическими и психическими функциями организма человека с целью достижения каждым индивидуумом неземного психического и духовного состояния. </a:t>
            </a:r>
            <a:r>
              <a:rPr lang="ru-RU" sz="2400" dirty="0" err="1"/>
              <a:t>Пранаяма</a:t>
            </a:r>
            <a:r>
              <a:rPr lang="ru-RU" sz="2400" dirty="0"/>
              <a:t> (в йоге) — это управление </a:t>
            </a:r>
            <a:r>
              <a:rPr lang="ru-RU" sz="2400" dirty="0" err="1"/>
              <a:t>праной</a:t>
            </a:r>
            <a:r>
              <a:rPr lang="ru-RU" sz="2400" dirty="0"/>
              <a:t> ( </a:t>
            </a:r>
            <a:r>
              <a:rPr lang="ru-RU" sz="2400" dirty="0" err="1"/>
              <a:t>Ци</a:t>
            </a:r>
            <a:r>
              <a:rPr lang="ru-RU" sz="2400" dirty="0"/>
              <a:t>-жизненной энергий) с помощью </a:t>
            </a:r>
            <a:r>
              <a:rPr lang="ru-RU" sz="2400" b="1" dirty="0"/>
              <a:t>дыхательных упражнений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6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226314"/>
            <a:ext cx="4911403" cy="3683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33" y="2931935"/>
            <a:ext cx="4911402" cy="3683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0187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1" y="150313"/>
            <a:ext cx="8768219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Релаксация – это гимнастические, активно выполняемые упражнения с максимально возможным снижением напряжения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маскулатуры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Они снимают утомление, способствуют улучшению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лимфооттока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перенапряженных мышцах. Упражнения на релаксацию являются методом предотвращения стрессов у детей и оказывают положительное влияние на здоровье.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2714091"/>
            <a:ext cx="5121639" cy="3841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35" y="2714091"/>
            <a:ext cx="5121639" cy="3841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9190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00" y="1098000"/>
            <a:ext cx="6252121" cy="576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077" y="413359"/>
            <a:ext cx="79039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all" spc="1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Спасибо за внимание.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418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828" y="263045"/>
            <a:ext cx="87306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Цели  работы по йога гимнастике с детьми дошкольного возраста. 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1</a:t>
            </a:r>
            <a:r>
              <a:rPr lang="ru-RU" sz="2400" b="1" dirty="0" smtClean="0"/>
              <a:t>.</a:t>
            </a:r>
            <a:r>
              <a:rPr lang="ru-RU" sz="2400" dirty="0" smtClean="0"/>
              <a:t>Сохранение и укрепление  здоровья детей.</a:t>
            </a:r>
          </a:p>
          <a:p>
            <a:r>
              <a:rPr lang="ru-RU" sz="2400" dirty="0" smtClean="0"/>
              <a:t>2.Улучшение физического развития детей.</a:t>
            </a:r>
          </a:p>
          <a:p>
            <a:r>
              <a:rPr lang="ru-RU" sz="2400" dirty="0" smtClean="0"/>
              <a:t>3.Повышение защитных функций организма и общей    работоспособности посредством занятий </a:t>
            </a:r>
            <a:r>
              <a:rPr lang="ru-RU" sz="2400" dirty="0" err="1" smtClean="0"/>
              <a:t>хатха</a:t>
            </a:r>
            <a:r>
              <a:rPr lang="ru-RU" sz="2400" dirty="0" smtClean="0"/>
              <a:t>-йогой в условиях детского учреждения.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366" y="2160795"/>
            <a:ext cx="1047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929" y="4192120"/>
            <a:ext cx="1037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75765" y="5844932"/>
            <a:ext cx="1037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40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210" y="419560"/>
            <a:ext cx="9390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обучения детей элементам йога-гимнастики:</a:t>
            </a:r>
          </a:p>
          <a:p>
            <a:endParaRPr lang="ru-RU" b="1" dirty="0" smtClean="0"/>
          </a:p>
          <a:p>
            <a:r>
              <a:rPr lang="ru-RU" dirty="0" smtClean="0"/>
              <a:t>Образовательные:</a:t>
            </a:r>
          </a:p>
          <a:p>
            <a:r>
              <a:rPr lang="ru-RU" dirty="0" smtClean="0"/>
              <a:t>- формировать правильную осанку и равномерное дыхание;</a:t>
            </a:r>
          </a:p>
          <a:p>
            <a:r>
              <a:rPr lang="ru-RU" dirty="0" smtClean="0"/>
              <a:t>- совершенствовать двигательные умения и навыки;</a:t>
            </a:r>
          </a:p>
          <a:p>
            <a:r>
              <a:rPr lang="ru-RU" dirty="0" smtClean="0"/>
              <a:t>- учить детей чувствовать свое тело (во время выполнения упражнений </a:t>
            </a:r>
            <a:r>
              <a:rPr lang="ru-RU" dirty="0" err="1" smtClean="0"/>
              <a:t>хатха</a:t>
            </a:r>
            <a:r>
              <a:rPr lang="ru-RU" dirty="0" smtClean="0"/>
              <a:t>-йоги);</a:t>
            </a:r>
          </a:p>
          <a:p>
            <a:r>
              <a:rPr lang="ru-RU" dirty="0" smtClean="0"/>
              <a:t>- вырабатывать равновесие, координацию движений.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3209" y="2450884"/>
            <a:ext cx="939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Развивающие:</a:t>
            </a:r>
          </a:p>
          <a:p>
            <a:r>
              <a:rPr lang="ru-RU" dirty="0" smtClean="0"/>
              <a:t>- развивать морально-волевые качества, выдержку, настойчивость в достижении результатов, потребность в ежедневной ДА;</a:t>
            </a:r>
          </a:p>
          <a:p>
            <a:r>
              <a:rPr lang="ru-RU" dirty="0" smtClean="0"/>
              <a:t>- укреплять мышцы тела;</a:t>
            </a:r>
          </a:p>
          <a:p>
            <a:r>
              <a:rPr lang="ru-RU" dirty="0" smtClean="0"/>
              <a:t>- сохранять и развивать гибкость и подвижность позвоночника и суставов;</a:t>
            </a:r>
          </a:p>
          <a:p>
            <a:r>
              <a:rPr lang="ru-RU" dirty="0" smtClean="0"/>
              <a:t>- способствовать повышению иммунитета организма.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3208" y="4205210"/>
            <a:ext cx="9390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Воспитательные: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воспитывать морально-волевые качества (честность, решительность, смелость);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воспитывать доброжелательное отношение со сверстниками;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воспитывать культуру здоровья, прививать принципы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8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19" y="288099"/>
            <a:ext cx="85678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Здоровье сберегающие технологии, входящие в йога гимнастику.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 -Игровая гимнастика;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Гимнастика под приговорки;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Самомассаж;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/>
              <a:t>Асаны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Дыхательная гимнастика;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Гимнастика для глаз;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Пальчиковая гимнастика;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Релаксация;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Игры.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415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55" y="288099"/>
            <a:ext cx="8780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Утренняя  гимнастика.                                                                                     </a:t>
            </a:r>
            <a:r>
              <a:rPr lang="ru-RU" sz="2400" dirty="0" smtClean="0"/>
              <a:t>Образная </a:t>
            </a:r>
            <a:r>
              <a:rPr lang="ru-RU" sz="2400" dirty="0"/>
              <a:t>– игровая гимнастика с использованием имитационных движений, стихов, </a:t>
            </a:r>
            <a:r>
              <a:rPr lang="ru-RU" sz="2400" dirty="0" err="1"/>
              <a:t>потешек</a:t>
            </a:r>
            <a:r>
              <a:rPr lang="ru-RU" sz="2400" dirty="0"/>
              <a:t>, загадок </a:t>
            </a:r>
            <a:r>
              <a:rPr lang="ru-RU" sz="2400" dirty="0" smtClean="0"/>
              <a:t>- способствует </a:t>
            </a:r>
            <a:r>
              <a:rPr lang="ru-RU" sz="2400" dirty="0"/>
              <a:t>не только развитию у детей гибкости, ловкости, координации движений, а также направлена на развитие артикуляционного аппарата, мелкой моторики рук, способствует формированию звуковой культуры речи и развитию интереса к разным движениям. В самом тексте игры заложено содержание разных двигательных действий. В своей работе я использую методику Железновой Екатерины  «Игры- песни»: «У жирафа пятна, пятна…», «Червячки пошли гулять», «Пять утят» и др.</a:t>
            </a:r>
          </a:p>
        </p:txBody>
      </p:sp>
    </p:spTree>
    <p:extLst>
      <p:ext uri="{BB962C8B-B14F-4D97-AF65-F5344CB8AC3E}">
        <p14:creationId xmlns:p14="http://schemas.microsoft.com/office/powerpoint/2010/main" val="332923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9" y="100208"/>
            <a:ext cx="5929661" cy="333543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99" y="3585954"/>
            <a:ext cx="5636712" cy="31706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314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041" y="288098"/>
            <a:ext cx="87556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Пальчиковые игры.                                                          </a:t>
            </a:r>
            <a:endParaRPr lang="ru-RU" sz="2400" b="1" dirty="0" smtClean="0"/>
          </a:p>
          <a:p>
            <a:r>
              <a:rPr lang="ru-RU" sz="2400" dirty="0" smtClean="0"/>
              <a:t>Игры</a:t>
            </a:r>
            <a:r>
              <a:rPr lang="ru-RU" sz="2400" b="1" dirty="0" smtClean="0"/>
              <a:t> </a:t>
            </a:r>
            <a:r>
              <a:rPr lang="ru-RU" sz="2400" dirty="0"/>
              <a:t>с участием рук и пальцев помогают найти гармонию в тандеме тело - разум, поддерживают мозговые системы в превосходном состоянии.  В период адаптации детей мы проводили  пальчиковые игры, жестовые  игры. Пальчиковая гимнастика :</a:t>
            </a:r>
            <a:br>
              <a:rPr lang="ru-RU" sz="2400" dirty="0"/>
            </a:br>
            <a:r>
              <a:rPr lang="ru-RU" sz="2400" dirty="0"/>
              <a:t>развивает речь;</a:t>
            </a:r>
            <a:br>
              <a:rPr lang="ru-RU" sz="2400" dirty="0"/>
            </a:br>
            <a:r>
              <a:rPr lang="ru-RU" sz="2400" dirty="0"/>
              <a:t>развивает умение вслушиваться в нашу речь и ее понимать, повышает речевую активность,  создает благоприятную эмоциональную сферу;</a:t>
            </a:r>
            <a:br>
              <a:rPr lang="ru-RU" sz="2400" dirty="0"/>
            </a:br>
            <a:r>
              <a:rPr lang="ru-RU" sz="2400" dirty="0"/>
              <a:t>развивает память ребенка;</a:t>
            </a:r>
            <a:br>
              <a:rPr lang="ru-RU" sz="2400" dirty="0"/>
            </a:br>
            <a:r>
              <a:rPr lang="ru-RU" sz="2400" dirty="0"/>
              <a:t>кисти и пальцы рук становятся сильными, подвижными и </a:t>
            </a:r>
            <a:r>
              <a:rPr lang="ru-RU" sz="2400" dirty="0" smtClean="0"/>
              <a:t>гибкими.</a:t>
            </a:r>
          </a:p>
          <a:p>
            <a:r>
              <a:rPr lang="ru-RU" sz="2400" dirty="0" smtClean="0"/>
              <a:t>Пальчиковые игры я провожу в разные </a:t>
            </a:r>
            <a:r>
              <a:rPr lang="ru-RU" sz="2400" b="1" dirty="0" smtClean="0"/>
              <a:t>режимные</a:t>
            </a:r>
            <a:r>
              <a:rPr lang="ru-RU" sz="2400" dirty="0" smtClean="0"/>
              <a:t> </a:t>
            </a:r>
            <a:r>
              <a:rPr lang="ru-RU" sz="2400" b="1" dirty="0" smtClean="0"/>
              <a:t>моменты</a:t>
            </a:r>
            <a:r>
              <a:rPr lang="ru-RU" sz="2400" dirty="0" smtClean="0"/>
              <a:t>, </a:t>
            </a:r>
            <a:r>
              <a:rPr lang="ru-RU" sz="2400" b="1" dirty="0" smtClean="0"/>
              <a:t>в совместной деятельности</a:t>
            </a:r>
            <a:r>
              <a:rPr lang="ru-RU" sz="2400" dirty="0" smtClean="0"/>
              <a:t>, </a:t>
            </a:r>
            <a:r>
              <a:rPr lang="ru-RU" sz="2400" b="1" dirty="0" smtClean="0"/>
              <a:t>во время образовательной деятельности </a:t>
            </a:r>
            <a:r>
              <a:rPr lang="ru-RU" sz="2400" dirty="0" smtClean="0"/>
              <a:t>как физкультминутку.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503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9" y="0"/>
            <a:ext cx="5525622" cy="3401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95" y="3576181"/>
            <a:ext cx="5369353" cy="32818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1877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644</Words>
  <Application>Microsoft Office PowerPoint</Application>
  <PresentationFormat>Произвольный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Использование элементов йога гимнастики в режимных моментах с детьми младшего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йога гимнастики в режимных моментах с детьми младшего дошкольного возраста.</dc:title>
  <dc:creator>Лариса Ронжина</dc:creator>
  <cp:lastModifiedBy>User</cp:lastModifiedBy>
  <cp:revision>19</cp:revision>
  <dcterms:created xsi:type="dcterms:W3CDTF">2016-01-19T14:28:59Z</dcterms:created>
  <dcterms:modified xsi:type="dcterms:W3CDTF">2020-04-13T12:33:16Z</dcterms:modified>
</cp:coreProperties>
</file>