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1" r:id="rId6"/>
    <p:sldId id="260" r:id="rId7"/>
    <p:sldId id="261" r:id="rId8"/>
    <p:sldId id="262" r:id="rId9"/>
    <p:sldId id="266" r:id="rId10"/>
    <p:sldId id="269" r:id="rId11"/>
    <p:sldId id="263" r:id="rId12"/>
    <p:sldId id="264" r:id="rId13"/>
    <p:sldId id="265" r:id="rId14"/>
    <p:sldId id="272" r:id="rId15"/>
    <p:sldId id="267" r:id="rId16"/>
    <p:sldId id="268" r:id="rId17"/>
    <p:sldId id="270" r:id="rId18"/>
    <p:sldId id="276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3A48"/>
    <a:srgbClr val="BD4B5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 varScale="1">
        <p:scale>
          <a:sx n="63" d="100"/>
          <a:sy n="63" d="100"/>
        </p:scale>
        <p:origin x="-53" y="-43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8576CE-0526-43A0-8A14-7234A64AD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ECBF4-1B2F-4481-B7FA-7F1431D9A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7395E33-2E14-40B7-9688-847B1792B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706FD-4C20-4724-8160-9D2A9733FA14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DC2354E-8AB3-424C-B53F-6B8DDAF1E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C71AC3B-A96E-42C1-B638-4CB154745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EB464-A475-4A2A-A6EF-A90AD2D0A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5858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EA7225-72BD-402C-BAFB-3D32B01B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819FDBD-B742-4E05-968C-7EE497A48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4A55C8E-7108-4491-A78D-7B4D0FC5D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706FD-4C20-4724-8160-9D2A9733FA14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25FDCAC-5BDB-4883-A6E7-2CE93DFA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7EDCE29-29E6-4030-8AB7-0922A44CC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EB464-A475-4A2A-A6EF-A90AD2D0A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851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C76E6AD-F291-4490-BF67-752AAA18EA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634220A-C957-4D7D-A923-B533507EA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D023E1D-DDFF-46E9-9D92-846A2ACD7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706FD-4C20-4724-8160-9D2A9733FA14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3A71DDF-3823-4DFB-A3BF-87F1799E9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31DC820-3434-42AF-8270-96698243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EB464-A475-4A2A-A6EF-A90AD2D0A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4372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EEB346-2F1F-4703-AF04-9004370CD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CB9C771-4186-4344-828D-10175FA79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789CF4D-87BF-4422-BC76-A303E2368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706FD-4C20-4724-8160-9D2A9733FA14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CC2BE33-6516-4E1C-A558-C840026B6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EECD41F-8984-44D4-9860-F7E750CF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EB464-A475-4A2A-A6EF-A90AD2D0A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9616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F44808-5F10-4449-8B97-8AE90A12D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F624CA-E1E5-44F7-8222-CD72F6EBD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B8C38A2-0221-4F1D-A51A-2AD3432D8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706FD-4C20-4724-8160-9D2A9733FA14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70793B-A13F-4BB3-9597-1DA26FCEC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1D6A6FB-C042-4C35-A407-7D662EAA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EB464-A475-4A2A-A6EF-A90AD2D0A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3706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8A9538-27FF-4653-BBCB-6846E184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8D8111E-9900-4DCE-86AE-A96348DA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65850B1-321C-44D3-8F36-3B3695899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E71EBEA-F4A9-4FA6-B5B1-49FEC8477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706FD-4C20-4724-8160-9D2A9733FA14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153D0CB-9DA2-4050-BB5A-5686F289F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82D77C9-9FAF-4877-B2F2-5E8573820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EB464-A475-4A2A-A6EF-A90AD2D0A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0291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3D6E1E-E601-4A0C-9C60-A705E2368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E20A79A-D436-42DD-9910-768FC4FC8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DC1D519-5C29-461B-AE42-2713027C5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E093EA9-CB99-4747-8447-1257AC0985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6A251E1-F123-4AFE-8CD2-3E682B9895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7BCFA20-CC40-4133-BA3E-695B2AC68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706FD-4C20-4724-8160-9D2A9733FA14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6D9458A-C9B3-457F-AFA4-1DF0171C4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A56C273-1184-4639-B44A-3F2AA1532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EB464-A475-4A2A-A6EF-A90AD2D0A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8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B34B0E-86D5-470B-B561-B15D528BC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00FE5AC-2E34-479A-B3F0-3BB31F6CC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706FD-4C20-4724-8160-9D2A9733FA14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2F90530-1493-4E7B-B7DB-571A094AA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82BFA7A-9F5E-4018-A78A-2A1CB9668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EB464-A475-4A2A-A6EF-A90AD2D0A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015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FC38C72-C61B-4E4B-A0A0-B26C3362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706FD-4C20-4724-8160-9D2A9733FA14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E27EF4D-FC4D-43CE-B5B3-6AF9B97A9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6D90261-2E60-4BBB-98B2-CE2BEEE0D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EB464-A475-4A2A-A6EF-A90AD2D0A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9242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6345F8-362E-4142-9A39-8F39A4AF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89906D6-97D3-41F2-981B-6154FFBB6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F77659B-33FB-4564-AE31-CCC499C53B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E7A1219-153B-4D94-AC3E-5C4BB449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706FD-4C20-4724-8160-9D2A9733FA14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55EE8D9-5D6F-435D-9214-CFA171F03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778BA79-D348-43E3-94A9-8244D86C2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EB464-A475-4A2A-A6EF-A90AD2D0A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6079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A09F5E-9168-42DF-9989-5A3A9550A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055E38A-256F-47D8-A372-905296DC61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2B402B3-7B48-49D7-A654-42C90379A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D9850EE-7C6C-46E2-BACA-5D9347A1E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706FD-4C20-4724-8160-9D2A9733FA14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67DD2E1-60EF-4B75-B5E3-1C272D8D5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65A46A4-EB50-4D7A-A996-119988DCA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EB464-A475-4A2A-A6EF-A90AD2D0A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3428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D17836-FCEC-4108-9187-ED633FF89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D398614-7B05-47CB-8EC6-0E7D05A47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21FE4F1-8DFB-4A6A-9B63-8F535AF59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706FD-4C20-4724-8160-9D2A9733FA14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DE979D2-6FA4-4505-A2D2-EB42073B2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2970769-C6EE-47E1-8DF3-E01290B0B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EB464-A475-4A2A-A6EF-A90AD2D0A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84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1.mp4"/><Relationship Id="rId5" Type="http://schemas.openxmlformats.org/officeDocument/2006/relationships/image" Target="../media/image37.png"/><Relationship Id="rId4" Type="http://schemas.microsoft.com/office/2007/relationships/media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7245A145-F5FD-44F8-846E-32D0F5C72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7889"/>
            <a:ext cx="10515600" cy="1846659"/>
          </a:xfrm>
          <a:noFill/>
        </p:spPr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Осторожно, Огонь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!!!»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2EFA05B-797E-4B96-B92E-C21113C894CC}"/>
              </a:ext>
            </a:extLst>
          </p:cNvPr>
          <p:cNvSpPr/>
          <p:nvPr/>
        </p:nvSpPr>
        <p:spPr>
          <a:xfrm>
            <a:off x="5101652" y="3949361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002060"/>
                </a:solidFill>
              </a:rPr>
              <a:t>Выполнила:</a:t>
            </a:r>
            <a:endParaRPr lang="ru-RU" b="1" dirty="0">
              <a:solidFill>
                <a:srgbClr val="002060"/>
              </a:solidFill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002060"/>
                </a:solidFill>
              </a:rPr>
              <a:t>Ли Ирина </a:t>
            </a:r>
            <a:r>
              <a:rPr lang="ru-RU" b="1" dirty="0" smtClean="0">
                <a:solidFill>
                  <a:srgbClr val="002060"/>
                </a:solidFill>
              </a:rPr>
              <a:t>Н</a:t>
            </a:r>
            <a:r>
              <a:rPr lang="ru-RU" b="1" dirty="0" smtClean="0">
                <a:solidFill>
                  <a:srgbClr val="002060"/>
                </a:solidFill>
              </a:rPr>
              <a:t>иколаевна</a:t>
            </a:r>
            <a:r>
              <a:rPr lang="ru-RU" b="1" dirty="0" smtClean="0">
                <a:solidFill>
                  <a:srgbClr val="002060"/>
                </a:solidFill>
              </a:rPr>
              <a:t>,</a:t>
            </a:r>
            <a:endParaRPr lang="ru-RU" b="1" dirty="0">
              <a:solidFill>
                <a:srgbClr val="002060"/>
              </a:solidFill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002060"/>
                </a:solidFill>
              </a:rPr>
              <a:t>Воспитатель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002060"/>
                </a:solidFill>
              </a:rPr>
              <a:t>Компенсирующей группы для детей 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2060"/>
                </a:solidFill>
              </a:rPr>
              <a:t> МБДОУ «Детский сад № 301» </a:t>
            </a:r>
            <a:r>
              <a:rPr lang="ru-RU" b="1" dirty="0" err="1">
                <a:solidFill>
                  <a:srgbClr val="002060"/>
                </a:solidFill>
              </a:rPr>
              <a:t>г.о</a:t>
            </a:r>
            <a:r>
              <a:rPr lang="ru-RU" b="1" dirty="0">
                <a:solidFill>
                  <a:srgbClr val="002060"/>
                </a:solidFill>
              </a:rPr>
              <a:t>. Самара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2060"/>
                </a:solidFill>
              </a:rPr>
              <a:t>                                                 </a:t>
            </a:r>
            <a:r>
              <a:rPr lang="ru-RU" sz="2400" dirty="0">
                <a:solidFill>
                  <a:srgbClr val="002060"/>
                </a:solidFill>
              </a:rPr>
              <a:t>Самара, </a:t>
            </a:r>
            <a:r>
              <a:rPr lang="ru-RU" sz="2400" dirty="0" smtClean="0">
                <a:solidFill>
                  <a:srgbClr val="002060"/>
                </a:solidFill>
              </a:rPr>
              <a:t>2019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7149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6179D8B-5C2B-42A9-BD5A-E3CB64AD0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473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0DA73B-C1F2-46BE-B1C1-8A5899C73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 не было паники во время пожара или других чрезвычайных ситуациях. Провели эксперимент « Берегись огня!». Сделали вывод о том , что огонь нужно тушить водой, засыпать песком.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67DFFF9-86F3-4C95-B53A-D74DC6E7D6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15387"/>
            <a:ext cx="4572000" cy="42272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E348FC7-7048-4E7F-8CF2-B1542A2AB8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4445" y="1500817"/>
            <a:ext cx="3252866" cy="51113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D8F88B3-5976-4F01-8745-8B03383DD7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9757" y="1255008"/>
            <a:ext cx="4202243" cy="560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2129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F45C38-7B96-44DE-ACFC-5F8F95911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Дети стали режиссерами  в игре «спешим, на пожар»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1969FDE-4B72-452E-A7D2-3EADCC2FFE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299127" y="2303361"/>
            <a:ext cx="4901366" cy="36760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75870D1-DC76-4C7A-B658-5244C37151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3055" y="1690688"/>
            <a:ext cx="3676027" cy="49013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35F6F78-EF2A-463A-814B-8F3E489A5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2569" y="1690687"/>
            <a:ext cx="3676026" cy="490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6420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CCA54B-B7DA-4528-92A0-A0CE22E5D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дидактические игры дети узнали и о других правилах безопасности.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05BC720-A294-4D0E-907E-C9BE989E3B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813" y="1690688"/>
            <a:ext cx="5595600" cy="41967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E922095-A625-43A9-81C5-9E98DD1FD7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1587" y="1690688"/>
            <a:ext cx="5595600" cy="419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8852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6ECDB1C-989E-49EE-A02F-7835D31E53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805" y="434714"/>
            <a:ext cx="5336499" cy="40023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F21F251-DD53-4A5F-B361-5D1B3F245C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5823" y="217357"/>
            <a:ext cx="4817465" cy="642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3324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35F87F-2133-4E26-A420-5A4C10042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74163"/>
          </a:xfrm>
          <a:noFill/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 играя в школу знакомили друг с правилами безопасности при чрезвычайных ситуациях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C3E883C-689D-44C6-9927-9205E7DB7B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910" y="1040566"/>
            <a:ext cx="5361480" cy="40179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9FAD96C-4E78-4030-96A8-C0264C961D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1205" y="2053654"/>
            <a:ext cx="6115987" cy="458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041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2EFE78-7CEE-4B23-BB04-218B7BA28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9925"/>
            <a:ext cx="10515600" cy="95937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предложили по сюжету сказки «Кошкин дом» создать свой мультфильм и показать младшей группе.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A8DC3B5-F39D-443E-B74F-E841EC1964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873" y="1122385"/>
            <a:ext cx="6515734" cy="49786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FA4C7AC-FB6D-4495-9E65-F943A17911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3687" y="703594"/>
            <a:ext cx="3818753" cy="28640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29AC54B-903C-4F74-BC3B-D126F454F4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8650" y="3753157"/>
            <a:ext cx="3818754" cy="286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7597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18F0D8-2F94-4C1A-ACEC-310FB4D29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Знакомились со средствами пожара тушения : огнетушитель, противогаз.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2D84998-D692-45D1-84EA-DF93ABF08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34141" y="2102110"/>
            <a:ext cx="5161198" cy="38708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2194A24-AA66-4571-A468-D79B8CAEA0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4703" y="1456960"/>
            <a:ext cx="3776936" cy="50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4077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946C58-A58C-4090-9A73-FA8BC7143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19330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Познакомились с профессией: Пожарник. 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Закрепили правила дорожного движения через игру « Светофор».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8E625B-9809-4372-A645-2FB6DF36F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345" y="849026"/>
            <a:ext cx="4360576" cy="55742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3462B0D-BF85-419B-9F6E-ACB5C162DD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4460" y="987684"/>
            <a:ext cx="5478281" cy="529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1784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601C8A-0C28-475A-B8AC-8323FBEE8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4041984"/>
          </a:xfrm>
          <a:noFill/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проекта дети узнали: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нужно вести себя при пожаре( быстро одеться, организованно покинуть помещение со взрослыми, вызвать по телефону № 01,112,спец. службы)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обобщили свои знания о профессии « Пожарник»,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научились бороться со своими страхами через режиссерские игры и сюжетно-ролевые игры,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-овладели приемами и навыками работы с окружающими предметами,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систематизировали знания о средствах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пожаратушения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5089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6D96B9-C08F-4CED-947F-A39671E13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2875"/>
          </a:xfrm>
        </p:spPr>
        <p:txBody>
          <a:bodyPr>
            <a:normAutofit/>
          </a:bodyPr>
          <a:lstStyle/>
          <a:p>
            <a:r>
              <a:rPr lang="ru-RU" sz="1800" b="1" i="0" dirty="0">
                <a:solidFill>
                  <a:srgbClr val="000000"/>
                </a:solidFill>
                <a:effectLst/>
                <a:latin typeface="Open Sans"/>
              </a:rPr>
              <a:t>Цель проекта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  <a:t>: формирование у детей основ пожарной безопасности, навыков осознанного, безопасного поведения, создание условий для усвоения и закрепления знаний детей о правилах пожарной безопасности в ДОУ.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</a:br>
            <a:r>
              <a:rPr lang="ru-RU" sz="1800" b="1" i="0" dirty="0">
                <a:solidFill>
                  <a:srgbClr val="000000"/>
                </a:solidFill>
                <a:effectLst/>
                <a:latin typeface="Open Sans"/>
              </a:rPr>
              <a:t>Задачи проекта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  <a:t>: 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</a:br>
            <a: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  <a:t>- уточнить, систематизировать и углубить знания детей о правилах пожарной безопасности, формировать привычки их соблюдения;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</a:br>
            <a: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  <a:t>- учить детей правилам поведения в экстремальной ситуации (набирать номер телефона пожарной части, вести диалог с диспетчером по телефону: четко называть свой адрес);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</a:br>
            <a: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  <a:t>- познакомить со средствами пожаротушения;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</a:br>
            <a: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  <a:t>-способствовать овладению приемами элементарного практического взаимодействия с окружающими предметами, с помощью которых можно потушить пожар;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</a:br>
            <a: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  <a:t>- расширить знания детей о профессии пожарного;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</a:br>
            <a: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  <a:t>- воспитывать в детях уверенность в своих силах, проводить работу по преодолению страха перед огнем;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</a:br>
            <a: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  <a:t>-развивать в детях желание заниматься физической подготовкой, чтобы быть ловкими ,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</a:br>
            <a: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  <a:t>смелыми и сильными, как пожарные;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</a:br>
            <a: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  <a:t>-привлечь внимание родителей к данному вопросу и участию в проекте;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</a:br>
            <a: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  <a:t>- формировать чувства ответственности за свои поступки и личное отношение к соблюдению и нарушению правил пожарной безопасности;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</a:br>
            <a:r>
              <a:rPr lang="ru-RU" sz="1800" b="1" i="0" dirty="0">
                <a:solidFill>
                  <a:srgbClr val="000000"/>
                </a:solidFill>
                <a:effectLst/>
                <a:latin typeface="Open Sans"/>
              </a:rPr>
              <a:t>Вид проекта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  <a:t>: краткосрочный, творческий.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</a:br>
            <a:r>
              <a:rPr lang="ru-RU" sz="1800" b="1" i="0" dirty="0">
                <a:solidFill>
                  <a:srgbClr val="000000"/>
                </a:solidFill>
                <a:effectLst/>
                <a:latin typeface="Open Sans"/>
              </a:rPr>
              <a:t>Время реализации проекта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  <a:t>: 22.01.2018-29.01.2018 г.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</a:br>
            <a:r>
              <a:rPr lang="ru-RU" sz="1800" b="1" i="0" dirty="0">
                <a:solidFill>
                  <a:srgbClr val="000000"/>
                </a:solidFill>
                <a:effectLst/>
                <a:latin typeface="Open Sans"/>
              </a:rPr>
              <a:t>Участники проекта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  <a:t>: дети группы, родители, воспитатели.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Open Sans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8420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D8F6A4-0294-4D86-8237-4596CAB87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Итогом нашей работы стал видеоролик « Мы пожарники!» созданный совместно с родителями</a:t>
            </a:r>
          </a:p>
        </p:txBody>
      </p:sp>
      <p:pic>
        <p:nvPicPr>
          <p:cNvPr id="3" name="video-c2ebd50f0dd5a502300326bbb657c464-V">
            <a:hlinkClick r:id="" action="ppaction://media"/>
            <a:extLst>
              <a:ext uri="{FF2B5EF4-FFF2-40B4-BE49-F238E27FC236}">
                <a16:creationId xmlns:a16="http://schemas.microsoft.com/office/drawing/2014/main" xmlns="" id="{9D36614C-6EDC-489B-9933-357B1676A1E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702570" y="1100710"/>
            <a:ext cx="5246557" cy="506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333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C2BE73-0CBF-4BC2-86C3-DB292D823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03"/>
            <a:ext cx="10515600" cy="4167266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новогодних праздников дети пришли в детский сад и рассказали как они хорошо провели время.  А Полина поделилась с ребятами своими страхами о хлопушках и петардах. Она рассказала, что очень сильно их боится, потому что может возникнуть пожар от их искр.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возникли вопросы :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что делать если возникнет пожар? Как правильно себя вести во время пожара?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какие специальные службы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вызывать?кто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обычно тушат пожар?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 какому номеру телефона звонить если случится пожар?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8365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5F5F3F-3058-4CAC-9DC5-D44765796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694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ответить на вопросы детей,  предложила  найти ответы вместе. 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подумали , где можно взять эту информацию.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2CB13C4-3901-4FA4-A023-821EBDFF9467}"/>
              </a:ext>
            </a:extLst>
          </p:cNvPr>
          <p:cNvSpPr/>
          <p:nvPr/>
        </p:nvSpPr>
        <p:spPr>
          <a:xfrm>
            <a:off x="1264172" y="537411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Спросить у взрослых;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Прочитать с родителями в книгах;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Найти информацию в интернете; </a:t>
            </a:r>
            <a:endParaRPr lang="ru-RU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4DE24EA-4BC6-4B88-BED9-6DD2EB8BAE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872040" y="155255"/>
            <a:ext cx="4250569" cy="618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0893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207759-52CE-475D-9A5E-B6266A32E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02065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поискав информацию принесли книги, плакаты и журналы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D50E4A7-9BF2-493D-9107-D86171D92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78" y="685498"/>
            <a:ext cx="4451434" cy="33359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482762-2503-4BA8-A03D-9FFE696E50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4790" y="793782"/>
            <a:ext cx="4332632" cy="33359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0F408F2-FCE6-4935-8843-D104BF1052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9440" y="3697877"/>
            <a:ext cx="3940781" cy="295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3453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CB6581-F934-44DF-8EB7-82940B91E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453"/>
            <a:ext cx="10515600" cy="1325563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почитали книги и сказки . Провели беседу о том как нужно себя вести при пожаре,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какому телефону нужно звонить (01, 112), провели  учебную эвакуацию  по чрезвычайным ситуациям « Внимание, Внимание!!!»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49547E9-B86B-49E0-AF6E-04E6F9A89C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8878" y="1499016"/>
            <a:ext cx="8019737" cy="499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1781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2AF10-79A1-4401-A65D-85EBB7C04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5917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по сказке с «Кошкин дом» сделали рисунки на тему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Берегись огня!»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6D98917-30B0-40D5-8216-3D0B81927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6203" y="1394085"/>
            <a:ext cx="6036038" cy="49317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0B09DDB-51FE-4A0B-BC9A-E9C8265EA5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646" y="1394085"/>
            <a:ext cx="4886793" cy="492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9005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7650918-A189-4B2B-82E0-38C34E9F5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246" y="0"/>
            <a:ext cx="5817754" cy="45420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1B0D077-4BA3-495F-ADAE-99303D9838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5269" y="1745398"/>
            <a:ext cx="5791839" cy="454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5370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08100A-EE0A-40F9-B557-CB312D2B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Вдохновившись сказками дети предложили сделать аппликацию: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« Береги лес от пожара!»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0936FCC-DF60-4A64-9846-F4D333DA9E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505" y="1364105"/>
            <a:ext cx="5502640" cy="49017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EE96486-4F6B-484A-83A4-DAF69AE8B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5857" y="1364106"/>
            <a:ext cx="5502638" cy="500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11015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293</Words>
  <Application>Microsoft Office PowerPoint</Application>
  <PresentationFormat>Произвольный</PresentationFormat>
  <Paragraphs>24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              Проект « Осторожно, Огонь!!!» </vt:lpstr>
      <vt:lpstr>Цель проекта: формирование у детей основ пожарной безопасности, навыков осознанного, безопасного поведения, создание условий для усвоения и закрепления знаний детей о правилах пожарной безопасности в ДОУ. Задачи проекта:  - уточнить, систематизировать и углубить знания детей о правилах пожарной безопасности, формировать привычки их соблюдения; - учить детей правилам поведения в экстремальной ситуации (набирать номер телефона пожарной части, вести диалог с диспетчером по телефону: четко называть свой адрес); - познакомить со средствами пожаротушения; -способствовать овладению приемами элементарного практического взаимодействия с окружающими предметами, с помощью которых можно потушить пожар; - расширить знания детей о профессии пожарного; - воспитывать в детях уверенность в своих силах, проводить работу по преодолению страха перед огнем; -развивать в детях желание заниматься физической подготовкой, чтобы быть ловкими , смелыми и сильными, как пожарные; -привлечь внимание родителей к данному вопросу и участию в проекте; - формировать чувства ответственности за свои поступки и личное отношение к соблюдению и нарушению правил пожарной безопасности; Вид проекта: краткосрочный, творческий. Время реализации проекта: 22.01.2018-29.01.2018 г. Участники проекта: дети группы, родители, воспитатели. </vt:lpstr>
      <vt:lpstr>После новогодних праздников дети пришли в детский сад и рассказали как они хорошо провели время.  А Полина поделилась с ребятами своими страхами о хлопушках и петардах. Она рассказала, что очень сильно их боится, потому что может возникнуть пожар от их искр. У детей возникли вопросы : - что делать если возникнет пожар? Как правильно себя вести во время пожара? - какие специальные службы вызывать?кто обычно тушат пожар? - по какому номеру телефона звонить если случится пожар? </vt:lpstr>
      <vt:lpstr>Чтобы ответить на вопросы детей,  предложила  найти ответы вместе.  Мы подумали , где можно взять эту информацию. </vt:lpstr>
      <vt:lpstr>Дети поискав информацию принесли книги, плакаты и журналы</vt:lpstr>
      <vt:lpstr> Мы почитали книги и сказки . Провели беседу о том как нужно себя вести при пожаре, по какому телефону нужно звонить (01, 112), провели  учебную эвакуацию  по чрезвычайным ситуациям « Внимание, Внимание!!!»</vt:lpstr>
      <vt:lpstr>С детьми по сказке с «Кошкин дом» сделали рисунки на тему  « Берегись огня!»</vt:lpstr>
      <vt:lpstr>Слайд 8</vt:lpstr>
      <vt:lpstr>Вдохновившись сказками дети предложили сделать аппликацию:                                            « Береги лес от пожара!»</vt:lpstr>
      <vt:lpstr>Слайд 10</vt:lpstr>
      <vt:lpstr>Чтобы  не было паники во время пожара или других чрезвычайных ситуациях. Провели эксперимент « Берегись огня!». Сделали вывод о том , что огонь нужно тушить водой, засыпать песком.</vt:lpstr>
      <vt:lpstr>Дети стали режиссерами  в игре «спешим, на пожар» </vt:lpstr>
      <vt:lpstr>Через дидактические игры дети узнали и о других правилах безопасности.</vt:lpstr>
      <vt:lpstr>Слайд 14</vt:lpstr>
      <vt:lpstr>Ребята  играя в школу знакомили друг с правилами безопасности при чрезвычайных ситуациях</vt:lpstr>
      <vt:lpstr>Дети предложили по сюжету сказки «Кошкин дом» создать свой мультфильм и показать младшей группе.</vt:lpstr>
      <vt:lpstr>Знакомились со средствами пожара тушения : огнетушитель, противогаз.</vt:lpstr>
      <vt:lpstr>Познакомились с профессией: Пожарник.   Закрепили правила дорожного движения через игру « Светофор».</vt:lpstr>
      <vt:lpstr>В результате проекта дети узнали: - как нужно вести себя при пожаре( быстро одеться, организованно покинуть помещение со взрослыми, вызвать по телефону № 01,112,спец. службы) - обобщили свои знания о профессии « Пожарник», - научились бороться со своими страхами через режиссерские игры и сюжетно-ролевые игры, -овладели приемами и навыками работы с окружающими предметами, - систематизировали знания о средствах пожаратушения.  </vt:lpstr>
      <vt:lpstr>Итогом нашей работы стал видеоролик « Мы пожарники!» созданный совместно с родителями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по пожарной безопасности в подготовительной группе</dc:title>
  <dc:creator>Зямзина Анастасия Сергеевна</dc:creator>
  <cp:lastModifiedBy>-</cp:lastModifiedBy>
  <cp:revision>24</cp:revision>
  <dcterms:created xsi:type="dcterms:W3CDTF">2018-01-27T09:35:44Z</dcterms:created>
  <dcterms:modified xsi:type="dcterms:W3CDTF">2019-05-31T05:55:39Z</dcterms:modified>
</cp:coreProperties>
</file>