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BD0D-53C4-4D83-A612-231D29D80397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1EF35-1A5F-44F7-9485-953CB7EEE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2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85B0-AA96-4C6E-8BED-4C768A7A4D3A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2490-C679-4292-A1B9-2C00DF4CE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3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7114-06F2-461C-87A3-9221E55FA3F1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378AD-FD79-4276-803A-3E5D77F1C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8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A252-2640-4705-9F70-74668A433E10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FA45-0C10-45C9-AC81-E550E45FC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3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D1E3-6D56-49BA-96EA-F4D3DF5489D9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F40D-AC09-4AB5-BF42-8C9B2605C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9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12FE-0E1B-4DBE-8938-86090DC08946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9BA2-CF56-4A64-8407-1208B0A35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5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E228-03B9-46C6-A246-DD2C991623E9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B188-731B-4895-B712-18149ED0F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9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5D7E-77F8-4395-B2CB-ED255265CEE5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52C89-2E3B-4B42-BF2E-01AD225BA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4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4AC18-ED71-4322-A607-DD15AD6A537D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E979-0A14-4446-A24C-359179723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4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80C90-34DB-4022-9DC0-CAA4C1F420DC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25140-D5AF-4CEE-9688-3425749B3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8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F090-3A4A-450E-AE3B-94317CD5D883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48123-C2D4-4D40-9236-9D2B451AF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1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2FD489-199B-4442-9D5D-01DDF0354C2C}" type="datetimeFigureOut">
              <a:rPr lang="ru-RU"/>
              <a:pPr>
                <a:defRPr/>
              </a:pPr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49C113-7744-4E2E-A120-7C6AF0B98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6984776" cy="1470025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Департамент образования администрации г. Южно-Сахалинска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Детский сад общеразвивающего вида № 1 «Загадка»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sad1-1\Desktop\эмблема2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44016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6093296"/>
            <a:ext cx="2710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г. Южно-Сахалинск, 2016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920879" cy="14150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ЮНЫЙ САХАЛИНЕЦ 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РОССИИ»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4029165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Головач Анжелика Валентиновна,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 – среднее специальное,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соответствует должности «воспитатель»,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Педагогический стаж – 4 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:\DSC037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2088231" cy="342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CIM\102MSDCF\DSC03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5980156" cy="33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5" y="260648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Четвертое  направление: 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6218" y="1124744"/>
            <a:ext cx="6530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Музыкальное воспитание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Музыкальный фольклор – это кладезь воспитания на народных традициях.</a:t>
            </a:r>
          </a:p>
        </p:txBody>
      </p:sp>
    </p:spTree>
    <p:extLst>
      <p:ext uri="{BB962C8B-B14F-4D97-AF65-F5344CB8AC3E}">
        <p14:creationId xmlns:p14="http://schemas.microsoft.com/office/powerpoint/2010/main" val="18640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d1-1\AppData\Local\Temp\WPDNSE\{372D3031-2D30-3134-3032-000001000100}\DSC01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4956669" cy="278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5" y="260648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Пятое направление: 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1628800"/>
            <a:ext cx="6202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Экологическое воспитание  детей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Взаимосвязь человека и природы </a:t>
            </a:r>
          </a:p>
        </p:txBody>
      </p:sp>
    </p:spTree>
    <p:extLst>
      <p:ext uri="{BB962C8B-B14F-4D97-AF65-F5344CB8AC3E}">
        <p14:creationId xmlns:p14="http://schemas.microsoft.com/office/powerpoint/2010/main" val="14755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06084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свою Родину и край, в котором живет, ценит традиции , культуру своего народа.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Знает элементарные сведения о своей семье.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Сформированы нравственные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сочувствие, отзывчивость, справедливость, скромность,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Выполняет правила поведения в общественных местах.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4704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«Создание фундамента для формирования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личности человека духовного, богатого, высоконравственного, развитого, 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интеллектуально, так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физически»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567769"/>
            <a:ext cx="4320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Формирование патриотических чувств детей дошкольного возраста.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Развитие патриотического мировоззрения  детей дошкольного возраста.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Уважение к старшему поколению любовь к родине к старшему и малому.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-  род, родня, Родина</a:t>
            </a:r>
          </a:p>
          <a:p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– Отечество</a:t>
            </a:r>
          </a:p>
          <a:p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- дом</a:t>
            </a:r>
          </a:p>
          <a:p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– народ</a:t>
            </a:r>
          </a:p>
          <a:p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– история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край, культура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ОТЕЧЕСТВО, НАРОД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Познакомить детей с понятием Родина, Отечество. Дать ребенку возможность почувствовать себя гражданином своей страны, показать какая она могучая, сильная,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прекрасная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КРАЕВЕДЕНИЕ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Познакомить с малой родиной, родным краем в котором мы живем, необычной островной областью, с ее особенностями и достопримечательностями.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И МОЯ СЕМЬЯ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Воспитывать в детях чувство привязанности к своей семье;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Положительное отношение к своему имени</a:t>
            </a:r>
          </a:p>
        </p:txBody>
      </p:sp>
    </p:spTree>
    <p:extLst>
      <p:ext uri="{BB962C8B-B14F-4D97-AF65-F5344CB8AC3E}">
        <p14:creationId xmlns:p14="http://schemas.microsoft.com/office/powerpoint/2010/main" val="19532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СТРОИТСЯ 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 СЛЕДУЮЩИМ 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НАПРАВЛЕНИЯМ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направление: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Ознакомление с окружающим и краеведением – обеспечивает отбор содержания знаний из разных областей действительности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Второе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направление: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речи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речи - есть развитие личности на основе того духовного богатства , которым обладает русский язык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Третье направление: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Изобразительная  деятельность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Занятия по ИЗО , наряду с изучением народных промыслов , картин русских художников.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Четвертое направление: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Музыкальное воспитание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Музыкальный фольклор – это кладезь воспитания на народных традициях.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Пятое направление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Экологическое воспитание  детей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32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d1-1\Desktop\ГОЛОВАЧ\DSC01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5854232" cy="32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92195"/>
            <a:ext cx="670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Первое   направление: 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26876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Ознакомление с окружающим и краеведением – обеспечивает отбор содержания знаний из разных областей действительности.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812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d1-1\Desktop\ГОЛОВАЧ\IMG_20160506_103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61435"/>
            <a:ext cx="2664296" cy="4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5" y="260648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Второе  направление: 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628800"/>
            <a:ext cx="44022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речи - есть развитие личности на основе того духовного богатства, которым обладает русский язык.</a:t>
            </a:r>
          </a:p>
        </p:txBody>
      </p:sp>
    </p:spTree>
    <p:extLst>
      <p:ext uri="{BB962C8B-B14F-4D97-AF65-F5344CB8AC3E}">
        <p14:creationId xmlns:p14="http://schemas.microsoft.com/office/powerpoint/2010/main" val="11981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d1-1\Desktop\ГОЛОВАЧ\DSC03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5596114" cy="31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5" y="260648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Третье   направление: 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26876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Изобразительная  деятельность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Занятия по ИЗО , наряду с изучением народных промыслов , картин русских художников.</a:t>
            </a:r>
          </a:p>
        </p:txBody>
      </p:sp>
    </p:spTree>
    <p:extLst>
      <p:ext uri="{BB962C8B-B14F-4D97-AF65-F5344CB8AC3E}">
        <p14:creationId xmlns:p14="http://schemas.microsoft.com/office/powerpoint/2010/main" val="35740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348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Департамент образования администрации г. Южно-Сахалинска Муниципальное бюджетное дошкольное образовательное учреждение Детский сад общеразвивающего вида № 1 «Загадка» </vt:lpstr>
      <vt:lpstr>Презентация PowerPoint</vt:lpstr>
      <vt:lpstr>Задачи:</vt:lpstr>
      <vt:lpstr>Презентация PowerPoint</vt:lpstr>
      <vt:lpstr>Презентация PowerPoint</vt:lpstr>
      <vt:lpstr>Презентация PowerPoint</vt:lpstr>
      <vt:lpstr>Первое   направление: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1</cp:lastModifiedBy>
  <cp:revision>10</cp:revision>
  <dcterms:created xsi:type="dcterms:W3CDTF">2012-05-08T20:01:29Z</dcterms:created>
  <dcterms:modified xsi:type="dcterms:W3CDTF">2017-07-10T22:39:56Z</dcterms:modified>
</cp:coreProperties>
</file>