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0" r:id="rId17"/>
    <p:sldId id="276" r:id="rId18"/>
    <p:sldId id="280" r:id="rId19"/>
    <p:sldId id="279" r:id="rId20"/>
    <p:sldId id="278" r:id="rId21"/>
    <p:sldId id="277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237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" y="0"/>
            <a:ext cx="915114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548680"/>
            <a:ext cx="57492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Арт-Терапия рисование на пене для бритья»</a:t>
            </a:r>
            <a:endParaRPr lang="ru-RU" sz="3600" b="1" spc="50" dirty="0">
              <a:ln w="11430">
                <a:solidFill>
                  <a:srgbClr val="FF00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2484">
            <a:off x="511509" y="1915079"/>
            <a:ext cx="3140802" cy="186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1196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b="1" dirty="0" smtClean="0"/>
              <a:t>Подготовила: Педагог-психолог</a:t>
            </a:r>
          </a:p>
          <a:p>
            <a:pPr algn="r"/>
            <a:r>
              <a:rPr lang="ru-RU" b="1" dirty="0" err="1" smtClean="0"/>
              <a:t>Шишко</a:t>
            </a:r>
            <a:r>
              <a:rPr lang="ru-RU" b="1" dirty="0" smtClean="0"/>
              <a:t> Алла Юрьевна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Выдавливаем небольшое количество пены на поверхность. Затем аккуратно выравниваем, при помощи линейки.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IMG_20170425_12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cuments\IMG_20170425_124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2517">
            <a:off x="4318076" y="2271351"/>
            <a:ext cx="4842674" cy="363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78579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Наносим небольшое количество краски на пену.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cuments\IMG_20170425_124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6215106" cy="466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57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Даем волю своей фантазии. Произвольно растягиваем краску.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cuments\IMG_20170425_125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114588" cy="233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cuments\IMG_20170425_12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14620"/>
            <a:ext cx="41909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Берем лист А4 придавливаем его сверху, затем аккуратно поднимаем.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cuments\IMG_20170425_12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2" y="1643050"/>
            <a:ext cx="4114720" cy="30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ocuments\IMG_20170425_125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17350" y="2726527"/>
            <a:ext cx="2928960" cy="390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6146" name="Picture 2" descr="C:\Users\User\Documents\IMG_20170425_125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400340" cy="255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Аккуратно снимаем остатки пены при помощи линейки.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ocuments\IMG_20170425_165323_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464625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7170" name="Picture 2" descr="C:\Users\User\Documents\IMG_20170425_125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10" y="2060848"/>
            <a:ext cx="2923537" cy="21926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285728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Вот такие необычные абстракции у нас получается в итоге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itd2.mycdn.me/image?id=802824077956&amp;t=20&amp;plc=WEB&amp;tkn=*RSsWVzYOIU73on-PvkMh1WSiYl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112041"/>
            <a:ext cx="2779744" cy="198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59831" y="4253502"/>
            <a:ext cx="3456383" cy="218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1167268"/>
            <a:ext cx="73581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Какие открытия и выводы вы для себя сделали исходя из сегодняшнего мастер класса?</a:t>
            </a:r>
            <a:endParaRPr kumimoji="0" lang="ru-RU" sz="32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Возник ли у вас интерес к использованию нетрадиционной техники монотипия в рамках учебно-воспитательного процесса?</a:t>
            </a:r>
            <a:endParaRPr kumimoji="0" lang="ru-RU" sz="32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Пригодилась ли вам практическая часть нашего мастер-класса?</a:t>
            </a:r>
            <a:endParaRPr kumimoji="0" lang="ru-RU" sz="32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438275"/>
            <a:ext cx="653573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4" y="188640"/>
            <a:ext cx="74136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:\изотерапия\iRAE4EAP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57" b="3684"/>
          <a:stretch/>
        </p:blipFill>
        <p:spPr bwMode="auto">
          <a:xfrm>
            <a:off x="2051720" y="2896880"/>
            <a:ext cx="5018780" cy="331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5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3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86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57161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r">
              <a:buFont typeface="Wingdings" pitchFamily="2" charset="2"/>
              <a:buChar char="q"/>
            </a:pP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Расширить знания педагогов о нетрадиционной технике рисования на пене для бритья.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60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800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5929354" cy="1077218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педагогов с приемами нетрадиционного рисования, на примере выполнения работы в технике монотипия на пене для бритья;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донести до педагогов важность использования методов нетрадиционных изобразительных техник в развитии образного мышления, чувственного восприятия, творчества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8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плодотворной творческой деятельности участников мастер-класса.</a:t>
            </a:r>
            <a:endParaRPr kumimoji="0" lang="ru-RU" sz="28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7290" y="500042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 играет важную роль в формировании личности дошкольника.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Desktop\садик\фотоо\Received\IMG_20170208_095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садик\фотоо\1481689850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4" y="2285992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садик\фотоо\1481688195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286124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428604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помогают совершенствовать творческие способности детей дошкольного возраста. Развивают мелкую моторику, </a:t>
            </a:r>
            <a:r>
              <a:rPr lang="ru-RU" sz="2800" b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образное мышление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воображение.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садик\фотоо\Received\IMG_20170208_09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00306"/>
            <a:ext cx="3071833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User\Desktop\садик\фотоо\Received\IMG_20170208_095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43380"/>
            <a:ext cx="2685960" cy="201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садик\сенсорика\IMG_20170317_152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57158" y="3929066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садик\сенсорика\IMG_20170317_152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2786050" y="2857496"/>
            <a:ext cx="1800156" cy="240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35716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ocuments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9985" y="3437995"/>
            <a:ext cx="2843808" cy="195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ocuments\i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708" y="3624414"/>
            <a:ext cx="23748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ocuments\i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3614409"/>
            <a:ext cx="3643337" cy="243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612845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Монотипия </a:t>
            </a:r>
            <a:r>
              <a:rPr lang="ru-RU" dirty="0">
                <a:solidFill>
                  <a:srgbClr val="00B050"/>
                </a:solidFill>
              </a:rPr>
              <a:t>— один из удивительных видов изобразительного искусства. Основателем данной техники считается итальянский художник и гравёр Джованни </a:t>
            </a:r>
            <a:r>
              <a:rPr lang="ru-RU" dirty="0" err="1">
                <a:solidFill>
                  <a:srgbClr val="00B050"/>
                </a:solidFill>
              </a:rPr>
              <a:t>Кастильоне</a:t>
            </a:r>
            <a:r>
              <a:rPr lang="ru-RU" dirty="0">
                <a:solidFill>
                  <a:srgbClr val="00B050"/>
                </a:solidFill>
              </a:rPr>
              <a:t> (17 век). Данной технике около 300 лет.</a:t>
            </a:r>
          </a:p>
          <a:p>
            <a:r>
              <a:rPr lang="ru-RU" dirty="0">
                <a:solidFill>
                  <a:srgbClr val="00B050"/>
                </a:solidFill>
              </a:rPr>
              <a:t>Слово «монотипия» происходит от двух греческих </a:t>
            </a:r>
            <a:r>
              <a:rPr lang="ru-RU" dirty="0" smtClean="0">
                <a:solidFill>
                  <a:srgbClr val="00B050"/>
                </a:solidFill>
              </a:rPr>
              <a:t>слова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 «моно» — один,   «</a:t>
            </a:r>
            <a:r>
              <a:rPr lang="ru-RU" b="1" dirty="0" err="1">
                <a:solidFill>
                  <a:srgbClr val="00B050"/>
                </a:solidFill>
              </a:rPr>
              <a:t>типос</a:t>
            </a:r>
            <a:r>
              <a:rPr lang="ru-RU" b="1" dirty="0">
                <a:solidFill>
                  <a:srgbClr val="00B050"/>
                </a:solidFill>
              </a:rPr>
              <a:t>» — </a:t>
            </a:r>
            <a:r>
              <a:rPr lang="ru-RU" b="1" dirty="0" smtClean="0">
                <a:solidFill>
                  <a:srgbClr val="00B050"/>
                </a:solidFill>
              </a:rPr>
              <a:t>отпечаток.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Это </a:t>
            </a:r>
            <a:r>
              <a:rPr lang="ru-RU" dirty="0">
                <a:solidFill>
                  <a:srgbClr val="00B050"/>
                </a:solidFill>
              </a:rPr>
              <a:t>такой вид нетрадиционной техники рисования, при котором получается всего один уникальный отпечаток. Поверхности основы монотипии могут быть разные: бумага, целлофан, пластик, линолеум, металлический лист, стекло, вода и др. Отпечатывают монотипию обычно на бумагу, но можно и на ткань.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428604"/>
            <a:ext cx="8072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Пена для бритья необычная поверхность для рисования. Краску можно растягивать и закручивать в причудливые узоры, создавая неповторимый рисунок, что  в свою очередь развивает творческое мышление и воображение ребенка.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User\Document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761" y="2071678"/>
            <a:ext cx="31457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ocuments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3964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cuments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714752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0562" y="357166"/>
            <a:ext cx="40005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игра «Пальцы - </a:t>
            </a:r>
            <a:r>
              <a:rPr kumimoji="0" lang="ru-RU" sz="2400" i="1" u="sng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хватальцы</a:t>
            </a:r>
            <a:r>
              <a:rPr kumimoji="0" lang="ru-RU" sz="2400" i="1" u="sng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i="0" u="sng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моей руке пять пальцев,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Ритмично сжимаем и разжимаем пальцы)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хватальцев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держальцев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Сжимаем кулачки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строгать, и чтоб пилить.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брать и чтоб дарить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счет поочередно загибаем пальцы на обеих руках)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не трудно сосчитать: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i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114" y="1428736"/>
            <a:ext cx="305196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5b19d9f2f55b70e424179ca0021a7b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428604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Этапы выполнения работы</a:t>
            </a:r>
          </a:p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Нам потребуется: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IMG_20170425_124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615050" cy="496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355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Шмигельская О.С.</cp:lastModifiedBy>
  <cp:revision>17</cp:revision>
  <dcterms:created xsi:type="dcterms:W3CDTF">2017-04-24T07:42:07Z</dcterms:created>
  <dcterms:modified xsi:type="dcterms:W3CDTF">2020-03-17T03:11:00Z</dcterms:modified>
</cp:coreProperties>
</file>