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58" r:id="rId4"/>
    <p:sldId id="259" r:id="rId5"/>
    <p:sldId id="261" r:id="rId6"/>
    <p:sldId id="260" r:id="rId7"/>
    <p:sldId id="273" r:id="rId8"/>
    <p:sldId id="295" r:id="rId9"/>
    <p:sldId id="262" r:id="rId10"/>
    <p:sldId id="264" r:id="rId11"/>
    <p:sldId id="276" r:id="rId12"/>
    <p:sldId id="277" r:id="rId13"/>
    <p:sldId id="275" r:id="rId14"/>
    <p:sldId id="267" r:id="rId15"/>
    <p:sldId id="279" r:id="rId16"/>
    <p:sldId id="266" r:id="rId17"/>
    <p:sldId id="269" r:id="rId18"/>
    <p:sldId id="284" r:id="rId19"/>
    <p:sldId id="285" r:id="rId20"/>
    <p:sldId id="286" r:id="rId21"/>
    <p:sldId id="294" r:id="rId22"/>
    <p:sldId id="296" r:id="rId23"/>
    <p:sldId id="297" r:id="rId24"/>
    <p:sldId id="290" r:id="rId25"/>
    <p:sldId id="291" r:id="rId26"/>
    <p:sldId id="292" r:id="rId27"/>
    <p:sldId id="293" r:id="rId28"/>
    <p:sldId id="283" r:id="rId29"/>
    <p:sldId id="281" r:id="rId30"/>
    <p:sldId id="280" r:id="rId31"/>
    <p:sldId id="282" r:id="rId32"/>
    <p:sldId id="298" r:id="rId33"/>
    <p:sldId id="27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B9CE3C-094D-4423-8E3A-8BEFB24EAE5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5FBEBC-3A1F-4BD1-A66A-05A76DC2F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Исследовательская  работа на тему: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«Пыль в жизни человека»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общеобразовательное учреждение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Усть-Нерская</a:t>
            </a:r>
            <a:r>
              <a:rPr lang="ru-RU" sz="2000" b="1" dirty="0" smtClean="0"/>
              <a:t> гимназия»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6216" y="357187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Работу выполнили: </a:t>
            </a:r>
            <a:r>
              <a:rPr lang="ru-RU" b="1" dirty="0" err="1" smtClean="0">
                <a:solidFill>
                  <a:srgbClr val="002060"/>
                </a:solidFill>
              </a:rPr>
              <a:t>Ядреева</a:t>
            </a:r>
            <a:r>
              <a:rPr lang="ru-RU" b="1" dirty="0" smtClean="0">
                <a:solidFill>
                  <a:srgbClr val="002060"/>
                </a:solidFill>
              </a:rPr>
              <a:t> Татьяна 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Шмелёва Виктория,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</a:rPr>
              <a:t>Усть</a:t>
            </a:r>
            <a:r>
              <a:rPr lang="ru-RU" b="1" dirty="0" smtClean="0">
                <a:solidFill>
                  <a:srgbClr val="002060"/>
                </a:solidFill>
              </a:rPr>
              <a:t> –</a:t>
            </a:r>
            <a:r>
              <a:rPr lang="ru-RU" b="1" dirty="0" err="1" smtClean="0">
                <a:solidFill>
                  <a:srgbClr val="002060"/>
                </a:solidFill>
              </a:rPr>
              <a:t>Нерская</a:t>
            </a:r>
            <a:r>
              <a:rPr lang="ru-RU" b="1" dirty="0" smtClean="0">
                <a:solidFill>
                  <a:srgbClr val="002060"/>
                </a:solidFill>
              </a:rPr>
              <a:t> гимназия», 3 б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Руководитель: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Кабачкова</a:t>
            </a:r>
            <a:r>
              <a:rPr lang="ru-RU" b="1" dirty="0" smtClean="0">
                <a:solidFill>
                  <a:srgbClr val="002060"/>
                </a:solidFill>
              </a:rPr>
              <a:t> Александра Геннадьевна, учитель начальных классов</a:t>
            </a:r>
          </a:p>
        </p:txBody>
      </p:sp>
      <p:pic>
        <p:nvPicPr>
          <p:cNvPr id="8" name="Рисунок 7" descr="E:\Проекты 2019\информация для поекта пыль   Александра Геннадьевна\фото пыли\IMG-20181126-WA0021.jpg"/>
          <p:cNvPicPr/>
          <p:nvPr/>
        </p:nvPicPr>
        <p:blipFill>
          <a:blip r:embed="rId2"/>
          <a:srcRect l="9177" t="25118" r="14241"/>
          <a:stretch>
            <a:fillRect/>
          </a:stretch>
        </p:blipFill>
        <p:spPr bwMode="auto">
          <a:xfrm>
            <a:off x="1928794" y="3714752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9974" y="2577371"/>
            <a:ext cx="2902540" cy="217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0" dirty="0" smtClean="0">
                <a:latin typeface="Times New Roman"/>
                <a:ea typeface="Calibri"/>
              </a:rPr>
              <a:t/>
            </a:r>
            <a:br>
              <a:rPr lang="ru-RU" sz="3200" b="0" dirty="0" smtClean="0">
                <a:latin typeface="Times New Roman"/>
                <a:ea typeface="Calibri"/>
              </a:rPr>
            </a:br>
            <a:r>
              <a:rPr lang="ru-RU" sz="3200" b="0" dirty="0" smtClean="0">
                <a:latin typeface="Times New Roman"/>
                <a:ea typeface="Calibri"/>
              </a:rPr>
              <a:t/>
            </a:r>
            <a:br>
              <a:rPr lang="ru-RU" sz="3200" b="0" dirty="0" smtClean="0">
                <a:latin typeface="Times New Roman"/>
                <a:ea typeface="Calibri"/>
              </a:rPr>
            </a:br>
            <a:r>
              <a:rPr lang="ru-RU" sz="3200" dirty="0" smtClean="0">
                <a:latin typeface="Times New Roman"/>
                <a:ea typeface="Calibri"/>
              </a:rPr>
              <a:t>Через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</a:rPr>
              <a:t>3 дня</a:t>
            </a:r>
            <a:r>
              <a:rPr lang="ru-RU" sz="3200" dirty="0">
                <a:latin typeface="Times New Roman"/>
                <a:ea typeface="Calibri"/>
              </a:rPr>
              <a:t>, </a:t>
            </a:r>
            <a:r>
              <a:rPr lang="ru-RU" sz="3200" dirty="0" smtClean="0">
                <a:latin typeface="Times New Roman"/>
                <a:ea typeface="Calibri"/>
              </a:rPr>
              <a:t>собрала листочки и подвела итоги. Для исследования я использовала лупу, микроскоп и получила </a:t>
            </a:r>
            <a:r>
              <a:rPr lang="ru-RU" sz="3200" dirty="0">
                <a:latin typeface="Times New Roman"/>
                <a:ea typeface="Calibri"/>
              </a:rPr>
              <a:t>следующие результаты, самый чистый лист оказался на </a:t>
            </a:r>
            <a:r>
              <a:rPr lang="ru-RU" sz="3200" dirty="0" smtClean="0">
                <a:latin typeface="Times New Roman"/>
                <a:ea typeface="Calibri"/>
              </a:rPr>
              <a:t>кухне, </a:t>
            </a:r>
            <a:r>
              <a:rPr lang="ru-RU" sz="3200" dirty="0">
                <a:latin typeface="Times New Roman"/>
                <a:ea typeface="Calibri"/>
              </a:rPr>
              <a:t>а самый запыленный – в раздевалке.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857496"/>
            <a:ext cx="2639198" cy="3518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62150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52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8429684" cy="12241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Сбор образцов ватными палочками с разных поверхностей в квартире в тех же местах, где были разложены клейкие ленты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0970" y="976295"/>
            <a:ext cx="3810028" cy="2857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27485" y="910810"/>
            <a:ext cx="3857654" cy="28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5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214810" y="3000372"/>
            <a:ext cx="4643292" cy="348246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14282" y="1357298"/>
            <a:ext cx="4572031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Собранные образцы пыли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2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1605279"/>
              </p:ext>
            </p:extLst>
          </p:nvPr>
        </p:nvGraphicFramePr>
        <p:xfrm>
          <a:off x="500034" y="1071546"/>
          <a:ext cx="8280918" cy="3581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Сколько раз в день делается влажная уборка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Сколько человек в среднем посещают помещение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Переобуваются ли при входе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Кухня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Ежедневно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Один раз в неделю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Прихожая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Один раз в неделю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4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Общий коридор дома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раз в две недели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нет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4357694"/>
            <a:ext cx="8286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Пыль любит ковровые покрытия – в них она может накапливаться, а потом разноситься по всем комнатам. Из-за статического напряжения пыль оседает на телевизорах и мониторах компьютеров.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тоже накапливают пыль дома за счет своей шероховатости.</a:t>
            </a:r>
          </a:p>
          <a:p>
            <a:pPr marL="4572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7166"/>
            <a:ext cx="458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больше всего пыли в доме?</a:t>
            </a:r>
          </a:p>
        </p:txBody>
      </p:sp>
    </p:spTree>
    <p:extLst>
      <p:ext uri="{BB962C8B-B14F-4D97-AF65-F5344CB8AC3E}">
        <p14:creationId xmlns:p14="http://schemas.microsoft.com/office/powerpoint/2010/main" xmlns="" val="3362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29684" cy="1728192"/>
          </a:xfrm>
        </p:spPr>
        <p:txBody>
          <a:bodyPr anchor="t"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Исследую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запыленное место в классе. Взяв ватные палочки,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провожу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по следующим поверхностям: монитор компьютера, парты, учительский стол, интерактивную доску, подоконник.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143248"/>
            <a:ext cx="4554832" cy="30214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357562"/>
            <a:ext cx="4000528" cy="213951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запыленным местом оказались монитор компьютера и интерактивная доска. Виной всему статическое напряжение, которое притягивает частицы пыли.</a:t>
            </a:r>
          </a:p>
        </p:txBody>
      </p:sp>
    </p:spTree>
    <p:extLst>
      <p:ext uri="{BB962C8B-B14F-4D97-AF65-F5344CB8AC3E}">
        <p14:creationId xmlns:p14="http://schemas.microsoft.com/office/powerpoint/2010/main" xmlns="" val="5011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4572008"/>
            <a:ext cx="7207146" cy="83546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Сбор пыли в раздевалке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0066" y="726610"/>
            <a:ext cx="3515883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49085" y="703444"/>
            <a:ext cx="3542359" cy="2656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23170" y="700710"/>
            <a:ext cx="3545483" cy="26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645024"/>
            <a:ext cx="7272808" cy="26642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Из данной таблицы следует, что самая большая посещаемость в раздевалке и коридоре. По первому исследованию – самое запыленное место это раздевалка и коридор, потому что там находится наибольшее количество людей. Здесь люди находятся в постоянном движении: дети раздеваются (оставляют верхнюю одежду, обувь), бегают, выходят на улицу, заходят обратно. Воздух находится в непрерывном движении – отсюда пыль разносится по всей школе.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4102728"/>
              </p:ext>
            </p:extLst>
          </p:nvPr>
        </p:nvGraphicFramePr>
        <p:xfrm>
          <a:off x="1043608" y="476675"/>
          <a:ext cx="7128791" cy="2883297"/>
        </p:xfrm>
        <a:graphic>
          <a:graphicData uri="http://schemas.openxmlformats.org/drawingml/2006/table">
            <a:tbl>
              <a:tblPr firstRow="1" firstCol="1" bandRow="1"/>
              <a:tblGrid>
                <a:gridCol w="1781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2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2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2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0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Сколько раз в день делается влажная уборка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Сколько человек в среднем посещают помещение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Переобуваются ли при входе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Коридор 2 этажа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каждой перемены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Столовая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каждого приема пищи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кухня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постоянно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3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«А» 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день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3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«Б» 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день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Раздевалка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день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93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5820678" cy="460851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борьбы с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пылью в помещениях</a:t>
            </a:r>
          </a:p>
          <a:p>
            <a:pPr marL="45720" indent="0">
              <a:buNone/>
            </a:pP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1.	Ежедневно проводить влажную уборку помещения с использованием моющих средств.</a:t>
            </a:r>
          </a:p>
          <a:p>
            <a:pPr marL="4572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2.	Проветривать классные комнаты.</a:t>
            </a:r>
          </a:p>
          <a:p>
            <a:pPr marL="4572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3.	Озеленять помещения школ. По исследовательским данным некоторые растения способны очищать воздух в комнатах от вредных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летучих соединений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4.	Носить сменную обувь.</a:t>
            </a:r>
          </a:p>
          <a:p>
            <a:pPr marL="4572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5. Ионизировать воздух.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Ионизатор очищает воздух от пыли, которая заряжена отрицательно и оседает на пол и стены, а не висит в воздухе и не вдыхается легкими человека.</a:t>
            </a:r>
          </a:p>
          <a:p>
            <a:pPr marL="4572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	Протирать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мониторы компьютеров и интерактивные доски, используя специальные влажные салфетки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85728"/>
            <a:ext cx="2962588" cy="19750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428868"/>
            <a:ext cx="3150116" cy="1928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4429132"/>
            <a:ext cx="2947784" cy="21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0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ы 2019\информация для поекта пыль   Александра Геннадьевна\фото пыли\IMG-20181126-WA00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Проекты 2019\информация для поекта пыль   Александра Геннадьевна\фото пыли\IMG-20181126-WA0006.jpg"/>
          <p:cNvPicPr/>
          <p:nvPr/>
        </p:nvPicPr>
        <p:blipFill>
          <a:blip r:embed="rId3"/>
          <a:srcRect t="5641" r="19436" b="13505"/>
          <a:stretch>
            <a:fillRect/>
          </a:stretch>
        </p:blipFill>
        <p:spPr bwMode="auto">
          <a:xfrm>
            <a:off x="6286512" y="3071810"/>
            <a:ext cx="26003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оекты 2019\информация для поекта пыль   Александра Геннадьевна\фото пыли\IMG-20181126-WA0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857496"/>
            <a:ext cx="271464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Проекты 2019\информация для поекта пыль   Александра Геннадьевна\фото пыли\IMG-20181126-WA0009.jpg"/>
          <p:cNvPicPr/>
          <p:nvPr/>
        </p:nvPicPr>
        <p:blipFill>
          <a:blip r:embed="rId5"/>
          <a:srcRect l="10149" t="13875" r="12239" b="8471"/>
          <a:stretch>
            <a:fillRect/>
          </a:stretch>
        </p:blipFill>
        <p:spPr bwMode="auto">
          <a:xfrm>
            <a:off x="4500562" y="1714488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этап: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изучить уровень запыленности улицы. Для этого я взяла пробы снега у котельной, в лесу, на автобусной остановке, на детской площадке.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ы 2019\информация для поекта пыль   Александра Геннадьевна\фото пыли\IMG-20181126-WA0021.jpg"/>
          <p:cNvPicPr/>
          <p:nvPr/>
        </p:nvPicPr>
        <p:blipFill>
          <a:blip r:embed="rId2"/>
          <a:srcRect l="9177" t="25118" r="14241"/>
          <a:stretch>
            <a:fillRect/>
          </a:stretch>
        </p:blipFill>
        <p:spPr bwMode="auto">
          <a:xfrm>
            <a:off x="214282" y="285728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Проекты 2019\информация для поекта пыль   Александра Геннадьевна\фото пыли\IMG-20181126-WA0025.jpg"/>
          <p:cNvPicPr/>
          <p:nvPr/>
        </p:nvPicPr>
        <p:blipFill>
          <a:blip r:embed="rId3"/>
          <a:srcRect l="10837" t="16236" r="10099"/>
          <a:stretch>
            <a:fillRect/>
          </a:stretch>
        </p:blipFill>
        <p:spPr bwMode="auto">
          <a:xfrm>
            <a:off x="142844" y="3214686"/>
            <a:ext cx="2857520" cy="3643314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Проекты 2019\информация для поекта пыль   Александра Геннадьевна\фото пыли\IMG-20181126-WA0026.jpg"/>
          <p:cNvPicPr/>
          <p:nvPr/>
        </p:nvPicPr>
        <p:blipFill>
          <a:blip r:embed="rId4"/>
          <a:srcRect l="1404" t="5263" r="9270" b="2316"/>
          <a:stretch>
            <a:fillRect/>
          </a:stretch>
        </p:blipFill>
        <p:spPr bwMode="auto">
          <a:xfrm>
            <a:off x="2857488" y="3143248"/>
            <a:ext cx="2786082" cy="37147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оекты 2019\информация для поекта пыль   Александра Геннадьевна\фото пыли\IMG-20181126-WA0030.jpg"/>
          <p:cNvPicPr/>
          <p:nvPr/>
        </p:nvPicPr>
        <p:blipFill>
          <a:blip r:embed="rId5"/>
          <a:srcRect l="11139" t="5503"/>
          <a:stretch>
            <a:fillRect/>
          </a:stretch>
        </p:blipFill>
        <p:spPr bwMode="auto">
          <a:xfrm>
            <a:off x="4714876" y="1214422"/>
            <a:ext cx="2571768" cy="36433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оекты 2019\информация для поекта пыль   Александра Геннадьевна\фото пыли\IMG-20181126-WA0034.jpg"/>
          <p:cNvPicPr/>
          <p:nvPr/>
        </p:nvPicPr>
        <p:blipFill>
          <a:blip r:embed="rId6"/>
          <a:srcRect l="9399"/>
          <a:stretch>
            <a:fillRect/>
          </a:stretch>
        </p:blipFill>
        <p:spPr bwMode="auto">
          <a:xfrm>
            <a:off x="6429388" y="3643314"/>
            <a:ext cx="2500330" cy="321468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64" y="285728"/>
            <a:ext cx="61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Провожу исследования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136903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Очень часто мы слышим от взрослых такие слова: «Здесь нечем дышать!» «Сколько здесь пыли!».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Мы решили 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узнать, что такое пыль? Из чего она состоит, вредна ли пыль для здоровья человека? Как с ней бороться? И можно ли раз и навсегда избавиться от пыли?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928670"/>
            <a:ext cx="3301945" cy="252761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928670"/>
            <a:ext cx="3168352" cy="2520280"/>
          </a:xfrm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ы 2019\информация для поекта пыль   Александра Геннадьевна\фото пыли\IMG-20181126-WA0036.jpg"/>
          <p:cNvPicPr/>
          <p:nvPr/>
        </p:nvPicPr>
        <p:blipFill>
          <a:blip r:embed="rId2"/>
          <a:srcRect l="7452" t="10686" r="7933" b="3710"/>
          <a:stretch>
            <a:fillRect/>
          </a:stretch>
        </p:blipFill>
        <p:spPr bwMode="auto">
          <a:xfrm>
            <a:off x="1928794" y="142852"/>
            <a:ext cx="5286412" cy="371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38110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Вывод: </a:t>
            </a:r>
            <a:r>
              <a:rPr lang="ru-RU" sz="2800" b="1" dirty="0" smtClean="0">
                <a:solidFill>
                  <a:srgbClr val="002060"/>
                </a:solidFill>
              </a:rPr>
              <a:t>самый высокий уровень загрязнения снега наблюдается у поселковой котельной и на автобусной остановке. На детской площадке пробы снега оказались чище. Самым чистым оказался снег, взятый в лесу.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0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Источников пыли – множество. Их можно разделить на две большие группы: природная пыль и пыль, производимая человеком. Первая заключает в себе 70% всей пыли, вторая 30%.</a:t>
            </a:r>
          </a:p>
          <a:p>
            <a:pPr marL="342900" indent="-342900"/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1.  Основным природным источником пыли на нашей планете является почва. Ветер годами поднимает в воздух тоны пыли, разрушая горы и выдувая мельчайшие частицы отовсюду, откуда можно.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  Второе место по «производству» пыли занимают моря и океаны. При процессе круговорота воды в природе в атмосферу поднимаются капельки солёной океанской волы. Жидкость испаряется, а кристаллики соли остаются и переносятся на сотни тысяч километров.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К безопасным источникам бытовой пыли относятся стертые частички мебели, ковров, волокна тканей, частички омертвевшей кожи, ногтей и волос, пыльца и споры комнатных растений.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4.Небезопасными для нашего здоровья могут оказаться грибки и другие микроорганизмы, продукты сгорания минерального топлива и выхлопные газы автомобилей, порошки для чистки и стирки, и другие химические средства, мельчайшие остатки строительных материалов. 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42852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Источники пыли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Основными источниками запыления нашего посёлка являются: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Покрытие грунтовых дорог.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Котельные</a:t>
            </a:r>
            <a:r>
              <a:rPr lang="ru-RU" sz="2800" b="1" dirty="0" smtClean="0">
                <a:solidFill>
                  <a:srgbClr val="002060"/>
                </a:solidFill>
              </a:rPr>
              <a:t>, выбрасывающие в атмосферу продукты сгорания.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Работы </a:t>
            </a:r>
            <a:r>
              <a:rPr lang="ru-RU" sz="2800" b="1" dirty="0" smtClean="0">
                <a:solidFill>
                  <a:srgbClr val="002060"/>
                </a:solidFill>
              </a:rPr>
              <a:t>по содержанию земляного полотна грунтовых дорог ведутся не в полном объёме.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Отсутствие тротуаров.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Недостаточное число дренажей.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Сжигание мусора на свалке.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. Проводить систематические работы по содержанию дорожных покрытий.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357430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Проводить в сухой период года </a:t>
            </a:r>
            <a:r>
              <a:rPr lang="ru-RU" sz="2000" b="1" dirty="0" err="1" smtClean="0">
                <a:solidFill>
                  <a:srgbClr val="002060"/>
                </a:solidFill>
              </a:rPr>
              <a:t>обеспыливание</a:t>
            </a:r>
            <a:r>
              <a:rPr lang="ru-RU" sz="2000" b="1" dirty="0" smtClean="0">
                <a:solidFill>
                  <a:srgbClr val="002060"/>
                </a:solidFill>
              </a:rPr>
              <a:t> ( обработка дорожного полотна обеспыливающими материалами). </a:t>
            </a:r>
            <a:r>
              <a:rPr lang="ru-RU" sz="2000" b="1" dirty="0" err="1" smtClean="0">
                <a:solidFill>
                  <a:srgbClr val="002060"/>
                </a:solidFill>
              </a:rPr>
              <a:t>Обеспыливание</a:t>
            </a:r>
            <a:r>
              <a:rPr lang="ru-RU" sz="2000" b="1" dirty="0" smtClean="0">
                <a:solidFill>
                  <a:srgbClr val="002060"/>
                </a:solidFill>
              </a:rPr>
              <a:t> снижает загрязнение атмосферы, улучшает санитарно-гигиеническое состояние населенных пунктов.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2.Осуществлять профилирование (выравнивание) дорожного  покрытия.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72140"/>
            <a:ext cx="84296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6. В жаркие дни поливку дорожных покрытий проводить каждые два часа.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57166"/>
            <a:ext cx="489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борьбы с пылью в посёлке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85762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</a:t>
            </a:r>
            <a:r>
              <a:rPr lang="ru-RU" sz="2000" b="1" dirty="0" smtClean="0">
                <a:solidFill>
                  <a:srgbClr val="002060"/>
                </a:solidFill>
              </a:rPr>
              <a:t>. Содержать в рабочем состоянии различные водоприемные, водоотводные и водопропускные  устройства.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78632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Производить очистку водоотводных сооружений и дренаж от посторонних предметов и грязи.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868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 решили провести анкетирование среди учащихся и выяснить, что они знают о пыли.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чего состоит пыль? </a:t>
            </a:r>
          </a:p>
          <a:p>
            <a:pPr marL="342900" indent="-34290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Места наибольшего скопления пыли в квартире?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Какой вид уборки у вас дома предпочитают 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Как часто проводится уборка в квартире?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Может ли пыль быть вредной для здоровья человека ? Какие болезни вызывает ?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Считаешь литы, что растения помогают в борьбе с пылью?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7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6336704" cy="65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5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5904656" cy="63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7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6682739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714884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Вывод: </a:t>
            </a:r>
            <a:r>
              <a:rPr lang="ru-RU" sz="2400" b="1" dirty="0" smtClean="0">
                <a:solidFill>
                  <a:srgbClr val="002060"/>
                </a:solidFill>
              </a:rPr>
              <a:t>учащиеся имеют представление о пыли; предпочитают вид уборки квартиры - пылесос, мытьё пола, влажную уборку; частота уборки квартиры от 3 раз в год до 6 раз в неделю;  знают какие заболевания может вызвать у человека пыль.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3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ы 2019\информация для поекта пыль   Александра Геннадьевна\фото пыли\IMG-20181126-WA00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6748" y="3666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4285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 проконсультировались с участковым педиатром нашей больницы о влиянии пыли на организм человека. ЧООДУ ЧЕЧЕНА ГРИГОРЬЕВНА раскрыла нам значение некоторых заболеваний человека, которые вызываются пылью.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sana.ru/files/8104/573/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71678"/>
            <a:ext cx="7344816" cy="2768520"/>
          </a:xfrm>
        </p:spPr>
        <p:txBody>
          <a:bodyPr/>
          <a:lstStyle/>
          <a:p>
            <a:pPr indent="0" algn="l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Проблема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Нас заинтересовал </a:t>
            </a:r>
            <a:r>
              <a:rPr lang="ru-RU" sz="2400" b="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вопрос: </a:t>
            </a: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Почему в наших домах и в посёлке так много пыли? Опасна </a:t>
            </a:r>
            <a:r>
              <a:rPr lang="ru-RU" sz="2400" b="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 </a:t>
            </a: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пыль  </a:t>
            </a:r>
            <a:r>
              <a:rPr lang="ru-RU" sz="2400" b="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здоровья человека?</a:t>
            </a:r>
            <a:br>
              <a:rPr lang="ru-RU" sz="2400" b="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b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 работы:</a:t>
            </a:r>
            <a: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Определить, от чего зависит уровень запыленности </a:t>
            </a: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дома и улицы.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5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d-practic.com/uploades/folder_7/640x480x1906c25b-f465-4f33-b3d1-aebf225935dd.jpg.pagespeed.ic.5frN9meff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79296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из самых распространенных причин аллергии на пыль являются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bigslide.ru/images/45/44041/960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основании изученных фактов и проведенных исследований мы сделали вывод: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5725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Пыль наносит огромный вред нашему здоровью: содержит большое количество вредных веществ, которые провоцируют развитие аллергии, болезней дыхательной системы, различных воспалительных заболеваний.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 Мы все в своих квартирах, домах, классах и помещениях должны следить за чистотой воздуха, которым дышим.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3.  Улучшить качество нашего воздуха мы можем регулярными влажными уборками и проветриванием комнат и классов.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143512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4.   Чтобы в нашем посёлке было меньше пыли, дорожная служба должна проводить систематические работы по содержанию дорожных покрытий.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632848" cy="2823178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632848" cy="1800200"/>
          </a:xfrm>
        </p:spPr>
        <p:txBody>
          <a:bodyPr anchor="t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 проекта:</a:t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564904"/>
            <a:ext cx="8501122" cy="287806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Узнать: </a:t>
            </a:r>
            <a:r>
              <a:rPr lang="ru-RU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что такое пыль и из чего она </a:t>
            </a: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состоит.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Выявить причины запыленности улиц и помещений дома.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Рассмотреть </a:t>
            </a:r>
            <a:r>
              <a:rPr lang="ru-RU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влияние пыли на здоровье человека.</a:t>
            </a:r>
            <a:endParaRPr lang="ru-RU" sz="2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Определить </a:t>
            </a:r>
            <a:r>
              <a:rPr lang="ru-RU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меры борьбы с пылью</a:t>
            </a:r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052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904" cy="3615266"/>
          </a:xfrm>
        </p:spPr>
        <p:txBody>
          <a:bodyPr anchor="ctr"/>
          <a:lstStyle/>
          <a:p>
            <a:pPr indent="0" algn="l">
              <a:lnSpc>
                <a:spcPct val="115000"/>
              </a:lnSpc>
              <a:buNone/>
            </a:pP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Calibri"/>
              </a:rPr>
              <a:t>Объект исследования: </a:t>
            </a: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экологическое пространство дома и улицы. </a:t>
            </a:r>
            <a:r>
              <a:rPr lang="ru-RU" sz="2400" b="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400" b="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400" b="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400" b="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Предмет исследования: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степень запыленности помещений и улицы.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Calibri"/>
              </a:rPr>
              <a:t>Методы исследования:</a:t>
            </a: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40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- наблюдение, сравнение;</a:t>
            </a:r>
            <a:r>
              <a:rPr lang="ru-RU" sz="2400" dirty="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Calibri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Calibri"/>
              </a:rPr>
              <a:t>- </a:t>
            </a: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анализ данных.</a:t>
            </a:r>
            <a:r>
              <a:rPr lang="ru-RU" sz="2400" b="0" dirty="0" smtClean="0">
                <a:effectLst/>
                <a:latin typeface="Times New Roman"/>
                <a:ea typeface="Calibri"/>
                <a:cs typeface="Calibri"/>
              </a:rPr>
              <a:t/>
            </a:r>
            <a:br>
              <a:rPr lang="ru-RU" sz="2400" b="0" dirty="0" smtClean="0">
                <a:effectLst/>
                <a:latin typeface="Times New Roman"/>
                <a:ea typeface="Calibri"/>
                <a:cs typeface="Calibri"/>
              </a:rPr>
            </a:br>
            <a:r>
              <a:rPr lang="ru-RU" sz="2400" b="0" dirty="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2400" b="0" dirty="0" smtClean="0">
                <a:effectLst/>
                <a:latin typeface="Calibri"/>
                <a:ea typeface="Calibri"/>
                <a:cs typeface="Calibri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r>
              <a:rPr lang="ru-RU" sz="2400" dirty="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Calibri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Calibri"/>
              </a:rPr>
              <a:t>Результат исследования:</a:t>
            </a: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 на основе анализа полученных данных разработать меры борьбы с пылью в домах.</a:t>
            </a:r>
            <a:r>
              <a:rPr lang="ru-RU" sz="2400" b="0" dirty="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2400" b="0" dirty="0" smtClean="0">
                <a:effectLst/>
                <a:latin typeface="Calibri"/>
                <a:ea typeface="Calibri"/>
                <a:cs typeface="Calibri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r>
              <a:rPr lang="ru-RU" sz="2400" dirty="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Calibri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r>
              <a:rPr lang="ru-RU" sz="2400" dirty="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Calibri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9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49" y="3850050"/>
            <a:ext cx="7920879" cy="17981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Гипотеза:</a:t>
            </a:r>
            <a:br>
              <a:rPr lang="ru-RU" sz="2800" b="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Предположим, что пыль </a:t>
            </a:r>
            <a:r>
              <a:rPr lang="ru-RU" sz="2800" b="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может быть причиной </a:t>
            </a: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различных заболеваний </a:t>
            </a:r>
            <a:r>
              <a:rPr lang="ru-RU" sz="2800" b="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у человека.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72"/>
          <a:stretch>
            <a:fillRect/>
          </a:stretch>
        </p:blipFill>
        <p:spPr>
          <a:xfrm>
            <a:off x="4714876" y="500042"/>
            <a:ext cx="3781287" cy="28803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8078" y="664130"/>
            <a:ext cx="3803916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5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387358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часть:</a:t>
            </a: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пыль?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мелкие твердые частицы органического или минерального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происхождения , которые разносятся по воздуху.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воздействием влаги пыль превращается в грязь.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встречается повсюду – на улице, дома, на работе… она содержит глину, частицы песка, пыльцу растений, мельчайшие обломки стекла, высохшие фрагменты животных, к примеру, кусочки лапок тараканов и пауков. Пыль так же может содержать и живые организмы – плесень, грибки и микроскопических клещей.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05064"/>
            <a:ext cx="3346450" cy="2590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5"/>
          <a:stretch>
            <a:fillRect/>
          </a:stretch>
        </p:blipFill>
        <p:spPr>
          <a:xfrm>
            <a:off x="5500694" y="4143380"/>
            <a:ext cx="3384376" cy="2424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4286256"/>
            <a:ext cx="2072640" cy="17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1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3816424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143380"/>
            <a:ext cx="3672408" cy="2432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500042"/>
            <a:ext cx="4572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Интересные факты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1.Наша планета тяжелеет, каждый год на Земле оседает 10 тонн космической пыли</a:t>
            </a:r>
          </a:p>
          <a:p>
            <a:pPr marL="4572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2.Ежедневно человек вдыхает около двух столовых ложек разнообразной пыли (это зависит от вида трудовой деятельности человека).</a:t>
            </a:r>
          </a:p>
          <a:p>
            <a:pPr marL="4572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Tx/>
              <a:buAutoNum type="arabicPeriod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Больше чем наполовину пыль состоит из частичек омертвевшей человеческой кожи. Каждый из нас сбрасывает до 450 г омертвевшей кожной ткани в год. Если подсчитать, сколько пыли производит один класс, то это будет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11кг 250 г.</a:t>
            </a:r>
          </a:p>
          <a:p>
            <a:pPr marL="502920" indent="-457200">
              <a:buAutoNum type="arabicPeriod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чистый воздух можно найти только на Северном полюсе.</a:t>
            </a:r>
          </a:p>
          <a:p>
            <a:pPr marL="502920" indent="-457200">
              <a:buAutoNum type="arabicPeriod" startAt="3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4392488"/>
          </a:xfrm>
        </p:spPr>
        <p:txBody>
          <a:bodyPr anchor="t"/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I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этап: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изучить </a:t>
            </a:r>
            <a:r>
              <a:rPr lang="ru-RU" sz="2800" dirty="0">
                <a:effectLst/>
                <a:latin typeface="Times New Roman"/>
                <a:ea typeface="Calibri"/>
              </a:rPr>
              <a:t>уровень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запыленности комнат в квартире. </a:t>
            </a:r>
            <a:r>
              <a:rPr lang="ru-RU" sz="2800" dirty="0">
                <a:effectLst/>
                <a:latin typeface="Times New Roman"/>
                <a:ea typeface="Calibri"/>
              </a:rPr>
              <a:t>Для этого я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разложила </a:t>
            </a:r>
            <a:r>
              <a:rPr lang="ru-RU" sz="2800" dirty="0">
                <a:effectLst/>
                <a:latin typeface="Times New Roman"/>
                <a:ea typeface="Calibri"/>
              </a:rPr>
              <a:t>белую клейкую бумагу в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комнатах: </a:t>
            </a:r>
            <a:r>
              <a:rPr lang="ru-RU" sz="2800" dirty="0">
                <a:effectLst/>
                <a:latin typeface="Times New Roman"/>
                <a:ea typeface="Calibri"/>
              </a:rPr>
              <a:t>в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кухне, зале, </a:t>
            </a:r>
            <a:r>
              <a:rPr lang="ru-RU" sz="2800" dirty="0">
                <a:effectLst/>
                <a:latin typeface="Times New Roman"/>
                <a:ea typeface="Calibri"/>
              </a:rPr>
              <a:t>в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прихожей, в общем коридоре дома.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416885" y="1440845"/>
            <a:ext cx="2428892" cy="4262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3845" y="3810003"/>
            <a:ext cx="3048022" cy="2286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07521" y="4321975"/>
            <a:ext cx="2571768" cy="1928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05509" y="3791530"/>
            <a:ext cx="3048022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7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2932</TotalTime>
  <Words>1234</Words>
  <Application>Microsoft Office PowerPoint</Application>
  <PresentationFormat>Экран (4:3)</PresentationFormat>
  <Paragraphs>152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Слайд 1</vt:lpstr>
      <vt:lpstr>Очень часто мы слышим от взрослых такие слова: «Здесь нечем дышать!» «Сколько здесь пыли!». Мы решили  узнать, что такое пыль? Из чего она состоит, вредна ли пыль для здоровья человека? Как с ней бороться? И можно ли раз и навсегда избавиться от пыли?</vt:lpstr>
      <vt:lpstr>Проблема: Нас заинтересовал вопрос:  Почему в наших домах и в посёлке так много пыли? Опасна ли пыль  для здоровья человека?   Цель работы: Определить, от чего зависит уровень запыленности дома и улицы.</vt:lpstr>
      <vt:lpstr> Задачи проекта:  </vt:lpstr>
      <vt:lpstr>       Объект исследования: экологическое пространство дома и улицы.   Предмет исследования: степень запыленности помещений и улицы.  Методы исследования: - наблюдение, сравнение; - анализ данных.    Результат исследования: на основе анализа полученных данных разработать меры борьбы с пылью в домах.     </vt:lpstr>
      <vt:lpstr>Гипотеза: Предположим, что пыль может быть причиной различных заболеваний у человека.</vt:lpstr>
      <vt:lpstr>Слайд 7</vt:lpstr>
      <vt:lpstr>Слайд 8</vt:lpstr>
      <vt:lpstr>I этап: изучить уровень запыленности комнат в квартире. Для этого я разложила белую клейкую бумагу в комнатах: в кухне, зале, в прихожей, в общем коридоре дома. </vt:lpstr>
      <vt:lpstr>  Через 3 дня, собрала листочки и подвела итоги. Для исследования я использовала лупу, микроскоп и получила следующие результаты, самый чистый лист оказался на кухне, а самый запыленный – в раздевалке.</vt:lpstr>
      <vt:lpstr>Слайд 11</vt:lpstr>
      <vt:lpstr>Слайд 12</vt:lpstr>
      <vt:lpstr>Слайд 13</vt:lpstr>
      <vt:lpstr>Исследую самое запыленное место в классе. Взяв ватные палочки, провожу ими по следующим поверхностям: монитор компьютера, парты, учительский стол, интерактивную доску, подоконник.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«Откуда берется пыль»</dc:title>
  <dc:creator>Маська</dc:creator>
  <cp:lastModifiedBy>Allekc</cp:lastModifiedBy>
  <cp:revision>82</cp:revision>
  <dcterms:created xsi:type="dcterms:W3CDTF">2018-04-18T12:59:55Z</dcterms:created>
  <dcterms:modified xsi:type="dcterms:W3CDTF">2019-03-13T04:06:03Z</dcterms:modified>
</cp:coreProperties>
</file>