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2" autoAdjust="0"/>
    <p:restoredTop sz="94660"/>
  </p:normalViewPr>
  <p:slideViewPr>
    <p:cSldViewPr snapToGrid="0">
      <p:cViewPr>
        <p:scale>
          <a:sx n="79" d="100"/>
          <a:sy n="79" d="100"/>
        </p:scale>
        <p:origin x="-342" y="2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59319-701E-48A5-991E-27DACD1EBA4A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DD9D8-2519-42D8-AE70-2B3C1B5FF16D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4926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59319-701E-48A5-991E-27DACD1EBA4A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DD9D8-2519-42D8-AE70-2B3C1B5FF1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3340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59319-701E-48A5-991E-27DACD1EBA4A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DD9D8-2519-42D8-AE70-2B3C1B5FF1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8256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59319-701E-48A5-991E-27DACD1EBA4A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DD9D8-2519-42D8-AE70-2B3C1B5FF1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383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59319-701E-48A5-991E-27DACD1EBA4A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DD9D8-2519-42D8-AE70-2B3C1B5FF16D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310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59319-701E-48A5-991E-27DACD1EBA4A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DD9D8-2519-42D8-AE70-2B3C1B5FF1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5628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59319-701E-48A5-991E-27DACD1EBA4A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DD9D8-2519-42D8-AE70-2B3C1B5FF1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9866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59319-701E-48A5-991E-27DACD1EBA4A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DD9D8-2519-42D8-AE70-2B3C1B5FF1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138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59319-701E-48A5-991E-27DACD1EBA4A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DD9D8-2519-42D8-AE70-2B3C1B5FF1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626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DA59319-701E-48A5-991E-27DACD1EBA4A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42DD9D8-2519-42D8-AE70-2B3C1B5FF1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104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59319-701E-48A5-991E-27DACD1EBA4A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DD9D8-2519-42D8-AE70-2B3C1B5FF1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584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DA59319-701E-48A5-991E-27DACD1EBA4A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42DD9D8-2519-42D8-AE70-2B3C1B5FF16D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4605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96663" y="736027"/>
            <a:ext cx="9374557" cy="2464373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Вектор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63317" y="3119221"/>
            <a:ext cx="9986210" cy="3355720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algn="r"/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Автор: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Лазарец анна </a:t>
            </a:r>
          </a:p>
          <a:p>
            <a:pPr algn="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Ученица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9-а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класса</a:t>
            </a:r>
          </a:p>
          <a:p>
            <a:pPr algn="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ГКОУ «Донецкая СШИ №20»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94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Определение.</a:t>
            </a:r>
            <a:endParaRPr lang="ru-RU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4000" i="1" u="sng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ru-RU" sz="4000" i="1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Вектор</a:t>
            </a:r>
            <a:r>
              <a:rPr lang="ru-RU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 </a:t>
            </a:r>
            <a:r>
              <a:rPr lang="ru-RU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отрезок, для которого указано, какой из его концов считается началом а какой </a:t>
            </a:r>
            <a:r>
              <a:rPr lang="ru-RU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– концом.</a:t>
            </a:r>
            <a:r>
              <a:rPr lang="ru-RU" sz="4000" dirty="0" smtClean="0"/>
              <a:t> </a:t>
            </a:r>
            <a:endParaRPr lang="ru-RU" sz="40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161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u="sng" dirty="0" smtClean="0">
                <a:solidFill>
                  <a:srgbClr val="C00000"/>
                </a:solidFill>
              </a:rPr>
              <a:t>Понятие вектора</a:t>
            </a:r>
            <a:endParaRPr lang="ru-RU" i="1" u="sng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83243" y="1852689"/>
            <a:ext cx="6046572" cy="4441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22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169218"/>
          </a:xfrm>
        </p:spPr>
        <p:txBody>
          <a:bodyPr/>
          <a:lstStyle/>
          <a:p>
            <a:r>
              <a:rPr lang="ru-RU" u="sng" dirty="0" smtClean="0">
                <a:solidFill>
                  <a:srgbClr val="C00000"/>
                </a:solidFill>
              </a:rPr>
              <a:t>Вычитание </a:t>
            </a:r>
            <a:r>
              <a:rPr lang="ru-RU" u="sng" dirty="0" smtClean="0">
                <a:solidFill>
                  <a:srgbClr val="C00000"/>
                </a:solidFill>
              </a:rPr>
              <a:t>векторов:</a:t>
            </a:r>
            <a:endParaRPr lang="ru-RU" u="sng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6295" y="1937083"/>
            <a:ext cx="8265693" cy="410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08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133123"/>
          </a:xfrm>
        </p:spPr>
        <p:txBody>
          <a:bodyPr/>
          <a:lstStyle/>
          <a:p>
            <a:r>
              <a:rPr lang="ru-RU" u="sng" dirty="0" smtClean="0">
                <a:solidFill>
                  <a:srgbClr val="C00000"/>
                </a:solidFill>
              </a:rPr>
              <a:t>Векторы бывают:</a:t>
            </a:r>
            <a:endParaRPr lang="ru-RU" u="sng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7"/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Сонаправленные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векторы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 – это коллинеарные векторы, направленные в одну сторону.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7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Противоположно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направленные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векторы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 – это коллинеарные векторы, направленные в противоположные стороны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7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Важно: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нулевой вектор </a:t>
            </a:r>
            <a:r>
              <a:rPr lang="ru-RU" sz="3200" b="1" i="1" dirty="0" err="1">
                <a:latin typeface="Times New Roman" pitchFamily="18" charset="0"/>
                <a:cs typeface="Times New Roman" pitchFamily="18" charset="0"/>
              </a:rPr>
              <a:t>сонаправлен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 с любым вектором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251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145155"/>
          </a:xfrm>
        </p:spPr>
        <p:txBody>
          <a:bodyPr/>
          <a:lstStyle/>
          <a:p>
            <a:r>
              <a:rPr lang="ru-RU" dirty="0" smtClean="0"/>
              <a:t>Задания: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0025" y="1467852"/>
            <a:ext cx="8775576" cy="4771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92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0167" y="144379"/>
            <a:ext cx="10347169" cy="2334126"/>
          </a:xfrm>
        </p:spPr>
        <p:txBody>
          <a:bodyPr>
            <a:normAutofit/>
          </a:bodyPr>
          <a:lstStyle/>
          <a:p>
            <a:r>
              <a:rPr lang="ru-RU" sz="2800" dirty="0"/>
              <a:t>При </a:t>
            </a:r>
            <a:r>
              <a:rPr lang="ru-RU" sz="2800" b="1" dirty="0"/>
              <a:t>умножении</a:t>
            </a:r>
            <a:r>
              <a:rPr lang="ru-RU" sz="2800" dirty="0"/>
              <a:t> </a:t>
            </a:r>
            <a:r>
              <a:rPr lang="ru-RU" sz="2800" b="1" dirty="0"/>
              <a:t>вектора</a:t>
            </a:r>
            <a:r>
              <a:rPr lang="ru-RU" sz="2800" dirty="0"/>
              <a:t> </a:t>
            </a:r>
            <a:r>
              <a:rPr lang="ru-RU" sz="2800" b="1" dirty="0"/>
              <a:t>на</a:t>
            </a:r>
            <a:r>
              <a:rPr lang="ru-RU" sz="2800" dirty="0"/>
              <a:t> </a:t>
            </a:r>
            <a:r>
              <a:rPr lang="ru-RU" sz="2800" b="1" dirty="0"/>
              <a:t>число</a:t>
            </a:r>
            <a:r>
              <a:rPr lang="ru-RU" sz="2800" dirty="0"/>
              <a:t> данный </a:t>
            </a:r>
            <a:r>
              <a:rPr lang="ru-RU" sz="2800" b="1" dirty="0"/>
              <a:t>вектор</a:t>
            </a:r>
            <a:r>
              <a:rPr lang="ru-RU" sz="2800" dirty="0"/>
              <a:t> и результат </a:t>
            </a:r>
            <a:r>
              <a:rPr lang="ru-RU" sz="2800" dirty="0" err="1"/>
              <a:t>коллинеарны</a:t>
            </a:r>
            <a:r>
              <a:rPr lang="ru-RU" sz="2800" dirty="0"/>
              <a:t>.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Справедливо </a:t>
            </a:r>
            <a:r>
              <a:rPr lang="ru-RU" sz="2800" dirty="0"/>
              <a:t>следующее суждение: два ненулевых </a:t>
            </a:r>
            <a:r>
              <a:rPr lang="ru-RU" sz="2800" b="1" dirty="0"/>
              <a:t>вектора</a:t>
            </a:r>
            <a:r>
              <a:rPr lang="ru-RU" sz="2800" dirty="0"/>
              <a:t> a и b </a:t>
            </a:r>
            <a:r>
              <a:rPr lang="ru-RU" sz="2800" dirty="0" err="1"/>
              <a:t>коллинеарны</a:t>
            </a:r>
            <a:r>
              <a:rPr lang="ru-RU" sz="2800" dirty="0"/>
              <a:t> тогда и только тогда, когда существует такое </a:t>
            </a:r>
            <a:r>
              <a:rPr lang="ru-RU" sz="2800" b="1" dirty="0"/>
              <a:t>число</a:t>
            </a:r>
            <a:r>
              <a:rPr lang="ru-RU" sz="2800" dirty="0"/>
              <a:t> (k), при котором выполняется равенство a= </a:t>
            </a:r>
            <a:r>
              <a:rPr lang="ru-RU" sz="2800" dirty="0" smtClean="0"/>
              <a:t>b.</a:t>
            </a:r>
            <a:endParaRPr lang="ru-RU" sz="28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7400" y="2490537"/>
            <a:ext cx="7315200" cy="355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35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2249905"/>
            <a:ext cx="10058400" cy="3619188"/>
          </a:xfrm>
        </p:spPr>
        <p:txBody>
          <a:bodyPr>
            <a:normAutofit/>
          </a:bodyPr>
          <a:lstStyle/>
          <a:p>
            <a:pPr algn="ctr"/>
            <a:r>
              <a:rPr lang="ru-RU" sz="6600" b="1" i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6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74</TotalTime>
  <Words>51</Words>
  <Application>Microsoft Office PowerPoint</Application>
  <PresentationFormat>Произвольный</PresentationFormat>
  <Paragraphs>20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Ретро</vt:lpstr>
      <vt:lpstr>Вектор </vt:lpstr>
      <vt:lpstr>Определение.</vt:lpstr>
      <vt:lpstr>Понятие вектора</vt:lpstr>
      <vt:lpstr>Вычитание векторов:</vt:lpstr>
      <vt:lpstr>Векторы бывают:</vt:lpstr>
      <vt:lpstr>Задания:</vt:lpstr>
      <vt:lpstr>При умножении вектора на число данный вектор и результат коллинеарны.  Справедливо следующее суждение: два ненулевых вектора a и b коллинеарны тогда и только тогда, когда существует такое число (k), при котором выполняется равенство a= b.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Вектор</dc:title>
  <dc:creator>Ярослав Лазарец</dc:creator>
  <cp:lastModifiedBy>pc</cp:lastModifiedBy>
  <cp:revision>11</cp:revision>
  <dcterms:created xsi:type="dcterms:W3CDTF">2024-05-19T08:30:36Z</dcterms:created>
  <dcterms:modified xsi:type="dcterms:W3CDTF">2025-05-11T08:33:49Z</dcterms:modified>
</cp:coreProperties>
</file>