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2492B7-35DF-411E-B994-1B7F01B9C553}" type="datetimeFigureOut">
              <a:rPr lang="ru-RU" smtClean="0"/>
              <a:pPr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6F4FD9-0784-4138-8BB2-B70F5250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0" dirty="0" smtClean="0"/>
              <a:t>Как подготовить открытый урок</a:t>
            </a: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143380"/>
            <a:ext cx="5114778" cy="142876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Разработала:</a:t>
            </a:r>
          </a:p>
          <a:p>
            <a:r>
              <a:rPr lang="ru-RU" smtClean="0">
                <a:latin typeface="Monotype Corsiva" pitchFamily="66" charset="0"/>
              </a:rPr>
              <a:t>преподаватель  </a:t>
            </a:r>
            <a:r>
              <a:rPr lang="ru-RU" dirty="0" smtClean="0">
                <a:latin typeface="Monotype Corsiva" pitchFamily="66" charset="0"/>
              </a:rPr>
              <a:t>ФКПОУ </a:t>
            </a:r>
            <a:r>
              <a:rPr lang="ru-RU" smtClean="0">
                <a:latin typeface="Monotype Corsiva" pitchFamily="66" charset="0"/>
              </a:rPr>
              <a:t>№ 316</a:t>
            </a:r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Медведева Л.В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8130" name="AutoShape 2" descr="https://im0-tub-ru.yandex.net/i?id=06ee6372fa634db3fad133ba7b00e860&amp;n=33&amp;h=190&amp;w=19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2" name="AutoShape 4" descr="https://im0-tub-ru.yandex.net/i?id=06ee6372fa634db3fad133ba7b00e860&amp;n=33&amp;h=190&amp;w=19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6" name="Picture 8" descr="http://bfsgseu.ucoz.ru/_nw/0/248032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3124270"/>
            <a:ext cx="3357586" cy="3305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214554"/>
            <a:ext cx="69294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	Для </a:t>
            </a:r>
            <a:r>
              <a:rPr lang="ru-RU" sz="2000" b="1" dirty="0"/>
              <a:t>того чтобы подготовить открытый урок учителю необходимо правильно распределить время на структурные элементы урока. Обязательно должен быть предусмотрен организационный момент, в который включается объявление темы урока, отведено время на подведение итогов занятия и объявления домашнего задания.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3" name="Picture 8" descr="http://bfsgseu.ucoz.ru/_nw/0/248032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85727"/>
            <a:ext cx="2714644" cy="16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496"/>
            <a:ext cx="585791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	Следует </a:t>
            </a:r>
            <a:r>
              <a:rPr lang="ru-RU" sz="2000" b="1" dirty="0"/>
              <a:t>составить план урока, в котором нужно указать вид (теоретическая и практическая направленность) и тип учебного занятия, продумать форму (семинар, экскурсия, лекция, лабораторная </a:t>
            </a:r>
            <a:r>
              <a:rPr lang="ru-RU" sz="2000" b="1" dirty="0" smtClean="0"/>
              <a:t>работа).</a:t>
            </a:r>
            <a:br>
              <a:rPr lang="ru-RU" sz="2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8" descr="http://bfsgseu.ucoz.ru/_nw/0/248032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85728"/>
            <a:ext cx="2214578" cy="19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85795"/>
            <a:ext cx="65722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	Открытый</a:t>
            </a:r>
            <a:r>
              <a:rPr lang="ru-RU" sz="2000" b="1" dirty="0"/>
              <a:t> урок – это знаменательное событие в жизни каждого учителя. На занятии выявляется профессиональная пригодность педагога, умение подать себя и свои знания, способность выбирать верные методики обучения. Открытый урок пройдёт успешно, если педагог ответственно отнесется к </a:t>
            </a:r>
            <a:r>
              <a:rPr lang="ru-RU" sz="2000" b="1" dirty="0" smtClean="0"/>
              <a:t>подготовке.  </a:t>
            </a:r>
            <a:r>
              <a:rPr lang="ru-RU" sz="2000" b="1" dirty="0"/>
              <a:t>нему.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56322" name="Picture 2" descr="http://1.bp.blogspot.com/-ueNxCO9v9ks/TxRsU9QudOI/AAAAAAAABVg/4hpgjg6Uyd8/s1600/ischite_nedorogie_knig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936823"/>
            <a:ext cx="4500594" cy="3921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42048" cy="3714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</a:rPr>
              <a:t>Спасибо</a:t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dirty="0" smtClean="0">
                <a:solidFill>
                  <a:srgbClr val="92D050"/>
                </a:solidFill>
              </a:rPr>
              <a:t> за  внимание!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0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Успехов </a:t>
            </a:r>
            <a:br>
              <a:rPr lang="ru-RU" sz="2800" b="0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</a:br>
            <a:r>
              <a:rPr lang="ru-RU" sz="2800" b="0" dirty="0" smtClean="0">
                <a:solidFill>
                  <a:srgbClr val="FF0000"/>
                </a:solidFill>
                <a:latin typeface="BatangChe" pitchFamily="49" charset="-127"/>
                <a:ea typeface="BatangChe" pitchFamily="49" charset="-127"/>
              </a:rPr>
              <a:t>в подготовке открытых уроков</a:t>
            </a:r>
            <a:endParaRPr lang="ru-RU" sz="2800" b="0" dirty="0">
              <a:solidFill>
                <a:srgbClr val="FF0000"/>
              </a:solidFill>
              <a:latin typeface="BatangChe" pitchFamily="49" charset="-127"/>
              <a:ea typeface="BatangChe" pitchFamily="49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 descr="https://im1-tub-ru.yandex.net/i?id=d7cac83f2afd06acbeec9fc58cda1dff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4" name="AutoShape 4" descr="https://im1-tub-ru.yandex.net/i?id=d7cac83f2afd06acbeec9fc58cda1dff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6" name="AutoShape 6" descr="https://im1-tub-ru.yandex.net/i?id=d7cac83f2afd06acbeec9fc58cda1dff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8" name="AutoShape 8" descr="https://im1-tub-ru.yandex.net/i?id=d7cac83f2afd06acbeec9fc58cda1dff&amp;n=33&amp;h=190&amp;w=2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10" name="Picture 10" descr="http://fs00.infourok.ru/images/doc/218/2443/1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68412"/>
            <a:ext cx="6929486" cy="60895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uslide.ru/images/3/9278/736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7286676" cy="5984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uslide.ru/images/3/9278/96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96" y="340554"/>
            <a:ext cx="7731390" cy="616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mypresentation.ru/documents/397e9e05157496c690af429c6acc2d8d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735811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uslide.ru/images/3/9278/389/img5.jpg"/>
          <p:cNvPicPr>
            <a:picLocks noChangeAspect="1" noChangeArrowheads="1"/>
          </p:cNvPicPr>
          <p:nvPr/>
        </p:nvPicPr>
        <p:blipFill>
          <a:blip r:embed="rId2" cstate="print"/>
          <a:srcRect b="24359"/>
          <a:stretch>
            <a:fillRect/>
          </a:stretch>
        </p:blipFill>
        <p:spPr bwMode="auto">
          <a:xfrm>
            <a:off x="357158" y="500041"/>
            <a:ext cx="7643866" cy="5857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857364"/>
            <a:ext cx="635798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r>
              <a:rPr lang="ru-RU" sz="2400" b="1" dirty="0" smtClean="0"/>
              <a:t>Для </a:t>
            </a:r>
            <a:r>
              <a:rPr lang="ru-RU" sz="2400" b="1" dirty="0"/>
              <a:t>того чтобы подготовить открытый урок </a:t>
            </a:r>
            <a:r>
              <a:rPr lang="ru-RU" sz="2400" b="1" dirty="0" smtClean="0"/>
              <a:t>педагог должен </a:t>
            </a:r>
            <a:r>
              <a:rPr lang="ru-RU" sz="2400" b="1" dirty="0"/>
              <a:t>подобрать фактический материал, который бы соответствовал последнему слову науки в рассматриваемом вопросе. В подаче материала следует отразить различные точки зрения и свести их к единой логичной системе открытий. Уметь преподнести факты так, чтобы ученики сами сделали </a:t>
            </a:r>
            <a:r>
              <a:rPr lang="ru-RU" sz="2400" b="1" dirty="0" smtClean="0"/>
              <a:t>соответствующие выводы</a:t>
            </a:r>
            <a:r>
              <a:rPr lang="ru-RU" sz="2400" b="1" dirty="0"/>
              <a:t>.</a:t>
            </a:r>
            <a:br>
              <a:rPr lang="ru-RU" sz="2400" b="1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Picture 8" descr="http://bfsgseu.ucoz.ru/_nw/0/248032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36157"/>
            <a:ext cx="1643074" cy="161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071678"/>
            <a:ext cx="64294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b="1" dirty="0" smtClean="0"/>
              <a:t>На </a:t>
            </a:r>
            <a:r>
              <a:rPr lang="ru-RU" sz="2000" b="1" dirty="0"/>
              <a:t>открытом уроке необходимо применять новые педагогические технологии, реализовывать учебные, воспитательные и развивающие задачи. В то же самое время, если ученики не привыкли выполнять работу на уроке в определённом ключе, то возможны непредсказуемые заминки, долгие паузы и, к сожалению, полный провал занятия. Поэтому подготовка к открытому уроку должна быть реализована за всё время </a:t>
            </a:r>
            <a:r>
              <a:rPr lang="ru-RU" sz="2000" b="1" dirty="0" smtClean="0"/>
              <a:t>работы педагога</a:t>
            </a:r>
            <a:r>
              <a:rPr lang="ru-RU" sz="2000" b="1" dirty="0"/>
              <a:t>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3" name="Picture 8" descr="http://bfsgseu.ucoz.ru/_nw/0/248032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28604"/>
            <a:ext cx="2357454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428868"/>
            <a:ext cx="635798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	Урок </a:t>
            </a:r>
            <a:r>
              <a:rPr lang="ru-RU" sz="2000" b="1" dirty="0"/>
              <a:t>должен быть красочно оформленным. Следует заранее позаботиться о подготовке ТСО (технические средства обучения), подобрать наглядность, постараться применить новые методы обучения (возможно с применением </a:t>
            </a:r>
            <a:r>
              <a:rPr lang="ru-RU" sz="2000" b="1" dirty="0" smtClean="0"/>
              <a:t>компьютерных технологий</a:t>
            </a:r>
            <a:r>
              <a:rPr lang="ru-RU" sz="2000" b="1" dirty="0"/>
              <a:t>).</a:t>
            </a:r>
            <a:br>
              <a:rPr lang="ru-RU" sz="2000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8" descr="http://bfsgseu.ucoz.ru/_nw/0/248032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33069"/>
            <a:ext cx="1785950" cy="17580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63</TotalTime>
  <Words>14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Как подготовить открытый урок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 за  внимание!   Успехов  в подготовке открытых уроков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подготовить открытый урок</dc:title>
  <dc:creator>user</dc:creator>
  <cp:lastModifiedBy>User</cp:lastModifiedBy>
  <cp:revision>10</cp:revision>
  <dcterms:created xsi:type="dcterms:W3CDTF">2015-11-21T12:08:07Z</dcterms:created>
  <dcterms:modified xsi:type="dcterms:W3CDTF">2020-05-15T11:43:33Z</dcterms:modified>
</cp:coreProperties>
</file>