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7" r:id="rId3"/>
    <p:sldId id="258" r:id="rId4"/>
    <p:sldId id="267" r:id="rId5"/>
    <p:sldId id="269" r:id="rId6"/>
    <p:sldId id="259" r:id="rId7"/>
    <p:sldId id="260" r:id="rId8"/>
    <p:sldId id="270" r:id="rId9"/>
    <p:sldId id="271" r:id="rId10"/>
    <p:sldId id="272" r:id="rId11"/>
    <p:sldId id="273" r:id="rId12"/>
    <p:sldId id="274" r:id="rId13"/>
    <p:sldId id="275" r:id="rId14"/>
    <p:sldId id="261" r:id="rId15"/>
    <p:sldId id="276" r:id="rId16"/>
    <p:sldId id="278" r:id="rId17"/>
    <p:sldId id="283" r:id="rId18"/>
    <p:sldId id="279" r:id="rId19"/>
    <p:sldId id="280" r:id="rId20"/>
    <p:sldId id="282" r:id="rId21"/>
    <p:sldId id="28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B0164-DB87-428E-BF35-22EC34BF2E7B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2912-B576-449C-9A35-95E8031366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AF8E9-7CD1-454D-9537-9F6F13729E9F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01F73-095B-49CC-B213-8A7AE86F90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5DC9D-7837-40F5-AE5E-BE165069C35B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296E9-34FB-43C1-9736-5D8B95F6A1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2BC14-2D73-4D85-817B-F44646729C4D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B16A1-D0EF-4778-A23A-E3B952CD62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EA8A-6F3C-4D25-88B8-45E1BE6A735C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C1008-81DB-4208-A38E-E10936EBE4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3039-3E62-4CDB-90CA-7E75E13A6BE2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6BD9C-7D16-41EE-80D4-485674AFB4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B9DE-734D-47A3-A533-3B6DD14742AE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C103-2BED-4008-84B8-92D0047A5F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F2D47-737A-46B3-8A38-CA045E663E62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6F2A3-33ED-4360-808C-7DAC3B2200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9ABA4-2A28-44AE-B0B7-0B528387A9AB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479B7-CCC9-498B-B3C8-F56C7BCBA4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B25B9-7B17-4458-84CC-06C1046874D2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7B95A-13D5-46EE-8E14-833A7AD5B8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AD32F-D45E-4ADA-9ACC-0376A26A5B72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B7177-8293-40EC-8F0A-C15736B564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71E67A-8524-4102-BA01-8D93E0E4DC92}" type="datetimeFigureOut">
              <a:rPr lang="ru-RU"/>
              <a:pPr>
                <a:defRPr/>
              </a:pPr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01F844-BCEF-4F27-BE53-163AD32E4C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unnyordie.com/pictures/fbe24e0ee1/racist-dog" TargetMode="External"/><Relationship Id="rId3" Type="http://schemas.openxmlformats.org/officeDocument/2006/relationships/hyperlink" Target="http://www.ruscur.ru/images_up/2006/46/7-tolerant.jpg" TargetMode="External"/><Relationship Id="rId7" Type="http://schemas.openxmlformats.org/officeDocument/2006/relationships/hyperlink" Target="http://s2.hostingkartinok.com/uploads/images/2012/09/3821e6c07c0875da4cbd45c778881b3c.jpg" TargetMode="External"/><Relationship Id="rId2" Type="http://schemas.openxmlformats.org/officeDocument/2006/relationships/hyperlink" Target="http://gymn8.ssnet.ru/images/tol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-quilibrium.ru/uploads/posts/2012-10/1350482872_0_5aff7_b79424b_l.jpg" TargetMode="External"/><Relationship Id="rId11" Type="http://schemas.openxmlformats.org/officeDocument/2006/relationships/hyperlink" Target="http://yandex.ru/images/search?source=wiz&amp;img_url=http://basik.ru/images/angry_girl/short.jpg&amp;uinfo=sw-1600-sh-900-ww-1579-wh-767-pd-1-wp-16x9_1600x900&amp;_=1402823652062&amp;p=4&amp;text=%D1%8D%D0%BC%D0%BE%D1%86%D0%B8%D0%B8&amp;noreask=1&amp;pos=133&amp;rpt=simage&amp;lr=213&amp;pin=1" TargetMode="External"/><Relationship Id="rId5" Type="http://schemas.openxmlformats.org/officeDocument/2006/relationships/hyperlink" Target="http://ladystation.net/uploads/posts/2012-10/1349187522_svintus-1024x1024.jpg" TargetMode="External"/><Relationship Id="rId10" Type="http://schemas.openxmlformats.org/officeDocument/2006/relationships/hyperlink" Target="http://yandex.ru/images/search?source=wiz&amp;img_url=http://mindbodysmile.com/wp-content/uploads/2009/01/annoyed.jpg&amp;uinfo=sw-1600-sh-900-ww-1579-wh-767-pd-1-wp-16x9_1600x900&amp;_=1402823191485&amp;p=2&amp;text=%D1%8D%D0%BC%D0%BE%D1%86%D0%B8%D0%B8&amp;noreask=1&amp;pos=84&amp;rpt=simage&amp;lr=213&amp;pin=1" TargetMode="External"/><Relationship Id="rId4" Type="http://schemas.openxmlformats.org/officeDocument/2006/relationships/hyperlink" Target="http://s580.photobucket.com/albums/ss247/just_arabka/?action=view&amp;current=tolerance-79145011.jpg" TargetMode="External"/><Relationship Id="rId9" Type="http://schemas.openxmlformats.org/officeDocument/2006/relationships/hyperlink" Target="http://skaz-pushkina.ru/ill/ku_3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img_url=http://www.cirota.ru/forum/images/90/90695.jpeg&amp;uinfo=sw-1600-sh-900-ww-1579-wh-767-pd-1-wp-16x9_1600x900&amp;_=1402824067405&amp;p=3&amp;text=%D1%82%D0%BE%D0%BB%D0%B5%D1%80%D0%B0%D0%BD%D1%82%D0%BD%D0%BE%D1%81%D1%82%D1%8C%20%D0%BA%D0%B0%D1%80%D1%82%D0%B8%D0%BD%D0%BA%D0%B8&amp;img_ur%2525255B%2525255D%5B%5D%5b%5d=&amp;pos=100&amp;rpt=simage&amp;pin=1" TargetMode="External"/><Relationship Id="rId2" Type="http://schemas.openxmlformats.org/officeDocument/2006/relationships/hyperlink" Target="http://yandex.ru/images/search?text=%D1%82%D0%BE%D0%BB%D0%B5%D1%80%D0%B0%D0%BD%D1%82%D0%BD%D0%BE%D1%81%D1%82%D1%8C%20%D0%BA%D0%B0%D1%80%D1%82%D0%B8%D0%BD%D0%BA%D0%B8&amp;img_url=http://blestki.com/RAZDELITEL/88.gif&amp;pos=20&amp;uinfo=sw-1600-sh-900-ww-1579-wh-767-pd-1-wp-16x9_1600x900&amp;rpt=simage&amp;_=1402823843566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yandex.ru/images/search?source=wiz&amp;img_url=http://files.ou-199.webnode.com/200000511-6a5f26b594/tolerantnost11.jpg&amp;uinfo=sw-1600-sh-900-ww-1579-wh-767-pd-1-wp-16x9_1600x900&amp;_=1402825054784&amp;p=6&amp;text=%D1%82%D0%BE%D0%BB%D0%B5%D1%80%D0%B0%D0%BD%D1%82%D0%BD%D0%BE%D1%81%D1%82%D1%8C%20%D0%BA%D0%B0%D1%80%D1%82%D0%B8%D0%BD%D0%BA%D0%B8&amp;noreask=1&amp;pos=188&amp;rpt=simage&amp;lr=213&amp;pin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source=wiz&amp;img_url=http://novostivl.ru/files/files/73/19573.jpg&amp;uinfo=sw-1600-sh-900-ww-1579-wh-767-pd-1-wp-16x9_1600x900&amp;_=1402825356165&amp;p=12&amp;text=%D1%82%D0%BE%D0%BB%D0%B5%D1%80%D0%B0%D0%BD%D1%82%D0%BD%D0%BE%D1%81%D1%82%D1%8C%20%D0%BA%D0%B0%D1%80%D1%82%D0%B8%D0%BD%D0%BA%D0%B8&amp;noreask=1&amp;pos=372&amp;rpt=simage&amp;lr=213&amp;pin=1" TargetMode="External"/><Relationship Id="rId2" Type="http://schemas.openxmlformats.org/officeDocument/2006/relationships/hyperlink" Target="http://yandex.ru/images/search?img_url=http://img0.liveinternet.ru/images/attach/c/2/74/290/74290560_0093.jpg&amp;img_ur%2525252525252525255B%2525252525252525255D%2525252525255B%2525252525255D%2525255B%2525255D%5B%5D%5b%5d=&amp;uinfo=sw-1600-sh-900-ww-1579-wh-767-pd-1-wp-16x9_1600x900&amp;_=1402824592394&amp;p=5&amp;text=%D1%82%D0%BE%D0%BB%D0%B5%D1%80%D0%B0%D0%BD%D1%82%D0%BD%D0%BE%D1%81%D1%82%D1%8C%20%D0%BA%D0%B0%D1%80%D1%82%D0%B8%D0%BD%D0%BA%D0%B8&amp;pos=153&amp;rpt=simage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yandex.ru/images/search?source=wiz&amp;img_url=http://cs5699.vk.me/g36990368/a_85455ff0.jpg&amp;uinfo=sw-1600-sh-900-ww-1579-wh-767-pd-1-wp-16x9_1600x900&amp;_=1402825349914&amp;p=11&amp;text=%D1%82%D0%BE%D0%BB%D0%B5%D1%80%D0%B0%D0%BD%D1%82%D0%BD%D0%BE%D1%81%D1%82%D1%8C%20%D0%BA%D0%B0%D1%80%D1%82%D0%B8%D0%BD%D0%BA%D0%B8&amp;noreask=1&amp;pos=353&amp;rpt=simage&amp;lr=213&amp;pin=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p=4&amp;text=%D0%BC%D0%B5%D1%87%D1%82%D1%8B%20%D0%BA%D0%B0%D1%80%D1%82%D0%B8%D0%BD%D0%BA%D0%B8&amp;img_url=http://www.magicwish.ru/tizer/24/1.jpg&amp;pos=141&amp;uinfo=sw-1600-sh-900-ww-1579-wh-767-pd-1-wp-16x9_1600x900&amp;rpt=simage&amp;_=1402826661168&amp;pin=1" TargetMode="External"/><Relationship Id="rId2" Type="http://schemas.openxmlformats.org/officeDocument/2006/relationships/hyperlink" Target="http://yandex.ru/images/search?text=%D0%BC%D0%B5%D1%87%D1%82%D1%8B%20%D0%BA%D0%B0%D1%80%D1%82%D0%B8%D0%BD%D0%BA%D0%B8&amp;img_url=http://files.adme.ru/files/news/part_39/399755/14.jpg&amp;pos=29&amp;uinfo=sw-1600-sh-900-ww-1579-wh-767-pd-1-wp-16x9_1600x900&amp;rpt=simage&amp;_=1402826547103&amp;pin=1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yandex.ru/images/search?source=wiz&amp;img_url=http://forums.graaam.com/up/uploaded18/468273_01247115857.jpg&amp;uinfo=sw-1600-sh-900-ww-1579-wh-767-pd-1-wp-16x9_1600x900&amp;text=%D1%8F%20%D0%B8%20%D0%BC%D0%BE%D0%B9%20%D0%B1%D1%80%D0%B0%D1%82%20%D0%B4%D0%B5%D0%B1%D0%B8%D0%BB&amp;noreask=1&amp;pos=0&amp;lr=213&amp;rpt=simage&amp;pin=1" TargetMode="External"/><Relationship Id="rId4" Type="http://schemas.openxmlformats.org/officeDocument/2006/relationships/hyperlink" Target="http://yandex.ru/images/search?p=3&amp;text=%D0%B2%D0%BE%D0%BF%D1%80%D0%BE%D1%81%D1%8B%20%D0%BA%D0%B0%D1%80%D1%82%D0%B8%D0%BD%D0%BA%D0%B8&amp;img_url=http://m.c.lnkd.licdn.com/media/p/2/000/091/274/35a172a.jpg&amp;pos=108&amp;uinfo=sw-1600-sh-900-ww-1579-wh-767-pd-1-wp-16x9_1600x900&amp;rpt=simage&amp;_=1402826754131&amp;pin=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p=3&amp;text=%D0%BF%D1%80%D0%B8%D1%87%D0%B5%D1%81%D0%BA%D0%B0%20%D0%B8%D1%80%D0%BE%D0%BA%D0%B5%D0%B7&amp;img_url=http://upload.wikimedia.org/wikipedia/commons/8/85/User-Ich_with_Mohawk.jpg&amp;pos=112&amp;uinfo=sw-1600-sh-900-ww-1579-wh-767-pd-1-wp-16x9_1600x900&amp;rpt=simage&amp;_=1402826315673&amp;pin=1" TargetMode="External"/><Relationship Id="rId2" Type="http://schemas.openxmlformats.org/officeDocument/2006/relationships/hyperlink" Target="http://yandex.ru/images/search?text=%D0%B8%D0%BD%D0%B2%D0%B0%D0%BB%D0%B8%D0%B4%D1%8B%20%D0%BA%D0%B0%D1%80%D1%82%D0%B8%D0%BD%D0%BA%D0%B8&amp;img_url=http://www.calend.ru/img/content/i0/114.jpg&amp;pos=4&amp;uinfo=sw-1600-sh-900-ww-1579-wh-767-pd-1-wp-16x9_1600x900&amp;rpt=simage&amp;_=1402826180502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yandex.ru/images/search?p=4&amp;text=%D0%B3%D1%80%D0%B0%D1%84%D1%84%D0%B8%D1%82%D0%B8%20%D0%BD%D0%B0%20%D0%B7%D0%B0%D0%B1%D0%BE%D1%80%D0%B5%20%20%D0%A0%D0%BE%D1%81%D1%81%D0%B8%D1%8F&amp;img_url=http://young.rzd.ru/dbmm/images/41/4080/1586648&amp;pos=145&amp;uinfo=sw-1600-sh-900-ww-1579-wh-767-pd-1-wp-16x9_1600x900&amp;rpt=simage&amp;_=1402826479447&amp;pin=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%D0%BC%D0%B5%D1%87%D1%82%D1%8B%20%D0%BA%D0%B0%D1%80%D1%82%D0%B8%D0%BD%D0%BA%D0%B8&amp;img_url=http://img1.liveinternet.ru/images/attach/c/5/86/352/86352189_1901311_4120.jpg&amp;pos=27&amp;uinfo=sw-1600-sh-900-ww-1579-wh-767-pd-1-wp-16x9_1600x900&amp;rpt=simage&amp;_=1402826547103&amp;pin=1" TargetMode="External"/><Relationship Id="rId2" Type="http://schemas.openxmlformats.org/officeDocument/2006/relationships/hyperlink" Target="http://yandex.ru/images/search?text=%D0%BC%D0%B5%D1%87%D1%82%D1%8B%20%D0%BA%D0%B0%D1%80%D1%82%D0%B8%D0%BD%D0%BA%D0%B8&amp;img_url=http://fc01.deviantart.net/fs22/f/2007/315/3/b/Bunny_Heaven_by_angrymikko.jpg&amp;pos=6&amp;uinfo=sw-1600-sh-900-ww-1579-wh-767-pd-1-wp-16x9_1600x900&amp;rpt=simage&amp;_=1402826547103&amp;pin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hyperlink" Target="http://images.yandex.ru/yandsearch?p=1&amp;text=%D0%B6%D0%B8%D0%B2%D0%BE%D0%BF%D0%B8%D1%81%D1%8C%20%D0%B0%D0%BA%D0%B2%D0%B0%D1%80%D0%B5%D0%BB%D1%8C%D1%8E&amp;noreask=1&amp;img_url=img-fotki.yandex.ru/get/51/leonelle.4/0_10bd3_3d1c3987_L&amp;pos=34&amp;rpt=simage&amp;lr=213" TargetMode="Externa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2171700" y="5516563"/>
            <a:ext cx="68770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dirty="0" smtClean="0">
                <a:latin typeface="Calibri" pitchFamily="34" charset="0"/>
              </a:rPr>
              <a:t>Преподаватель дисциплины «</a:t>
            </a:r>
            <a:r>
              <a:rPr lang="ru-RU" b="1" dirty="0" smtClean="0"/>
              <a:t>психология общения</a:t>
            </a:r>
            <a:r>
              <a:rPr lang="ru-RU" sz="2400" dirty="0" smtClean="0">
                <a:latin typeface="Calibri" pitchFamily="34" charset="0"/>
              </a:rPr>
              <a:t>»</a:t>
            </a:r>
          </a:p>
          <a:p>
            <a:pPr algn="r"/>
            <a:r>
              <a:rPr lang="ru-RU" sz="2400" dirty="0" smtClean="0">
                <a:latin typeface="Calibri" pitchFamily="34" charset="0"/>
              </a:rPr>
              <a:t> </a:t>
            </a:r>
          </a:p>
          <a:p>
            <a:pPr algn="r"/>
            <a:r>
              <a:rPr lang="ru-RU" b="1" dirty="0"/>
              <a:t>Супрун Юлия Александровна </a:t>
            </a:r>
            <a:endParaRPr lang="ru-RU" dirty="0"/>
          </a:p>
        </p:txBody>
      </p:sp>
      <p:pic>
        <p:nvPicPr>
          <p:cNvPr id="14" name="Рисунок 1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0838" y="822325"/>
            <a:ext cx="3176587" cy="2822575"/>
          </a:xfrm>
          <a:prstGeom prst="rect">
            <a:avLst/>
          </a:prstGeom>
          <a:noFill/>
        </p:spPr>
      </p:pic>
      <p:pic>
        <p:nvPicPr>
          <p:cNvPr id="15" name="Поле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3213" y="3151188"/>
            <a:ext cx="7162800" cy="1585912"/>
          </a:xfrm>
          <a:prstGeom prst="rect">
            <a:avLst/>
          </a:prstGeom>
          <a:noFill/>
        </p:spPr>
      </p:pic>
    </p:spTree>
  </p:cSld>
  <p:clrMapOvr>
    <a:masterClrMapping/>
  </p:clrMapOvr>
  <p:transition advTm="4095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684213" y="3716338"/>
            <a:ext cx="79914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3525" algn="just" eaLnBrk="0" hangingPunct="0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А знаете ли Вы, что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ваше будущее зависит от того, какими Вы видите себя и других?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827088" y="549275"/>
            <a:ext cx="7848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Разве чья-то непохожесть – повод для ненависти?</a:t>
            </a:r>
            <a:endParaRPr lang="ru-RU" sz="3600" b="1">
              <a:solidFill>
                <a:srgbClr val="00B05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2531" name="Picture 2" descr="C:\Users\Ida\Documents\Презент толерантности\iCA0FPR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581525"/>
            <a:ext cx="2019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:\Users\Ida\Documents\Презент толерантности\iCAM1J5S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052513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C:\Users\Ida\Documents\Презент толерантности\znak-zapytania-67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4221163"/>
            <a:ext cx="14747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Прямоугольник 9"/>
          <p:cNvSpPr>
            <a:spLocks noChangeArrowheads="1"/>
          </p:cNvSpPr>
          <p:nvPr/>
        </p:nvSpPr>
        <p:spPr bwMode="auto">
          <a:xfrm>
            <a:off x="611188" y="1989138"/>
            <a:ext cx="8064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2800" b="1">
                <a:solidFill>
                  <a:srgbClr val="4A452A"/>
                </a:solidFill>
                <a:latin typeface="Calibri" pitchFamily="34" charset="0"/>
              </a:rPr>
              <a:t>Толерантность означает уважение, принятие и правильное понимание других культур, способов самовыражения и проявления человеческой индивидуальности.</a:t>
            </a:r>
          </a:p>
        </p:txBody>
      </p:sp>
      <p:sp>
        <p:nvSpPr>
          <p:cNvPr id="22535" name="Прямоугольник 10"/>
          <p:cNvSpPr>
            <a:spLocks noChangeArrowheads="1"/>
          </p:cNvSpPr>
          <p:nvPr/>
        </p:nvSpPr>
        <p:spPr bwMode="auto">
          <a:xfrm>
            <a:off x="2268538" y="5516563"/>
            <a:ext cx="6699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Давайте поговорим об этом и… </a:t>
            </a:r>
            <a:r>
              <a:rPr lang="ru-RU" sz="28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подумаем</a:t>
            </a:r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 advTm="1547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971550" y="260350"/>
            <a:ext cx="7380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кто-то считает, что он хороший, а все другие плохие...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116013" y="1773238"/>
            <a:ext cx="2057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lang="ru-RU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значит…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3555" name="Picture 4" descr="C:\Users\Ida\Documents\Презент толерантности\iCAARH3G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836613"/>
            <a:ext cx="19431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684213" y="3933825"/>
            <a:ext cx="79200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eaLnBrk="0" hangingPunct="0"/>
            <a:r>
              <a:rPr lang="ru-RU" sz="28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не сможет работать в коллективе, не сможет жить достойно и счастливо.</a:t>
            </a:r>
          </a:p>
        </p:txBody>
      </p:sp>
      <p:sp>
        <p:nvSpPr>
          <p:cNvPr id="23557" name="Прямоугольник 7"/>
          <p:cNvSpPr>
            <a:spLocks noChangeArrowheads="1"/>
          </p:cNvSpPr>
          <p:nvPr/>
        </p:nvSpPr>
        <p:spPr bwMode="auto">
          <a:xfrm>
            <a:off x="3132138" y="2420938"/>
            <a:ext cx="4032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считает себя в праве и поучать, и оскорблять других. 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3558" name="Picture 5" descr="C:\Users\Ida\Documents\Презент толерантности\iCAE33M8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349500"/>
            <a:ext cx="21066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 descr="C:\Users\Ida\Documents\Презент толерантности\iCACKGL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4941888"/>
            <a:ext cx="2390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 descr="C:\Users\Ida\Documents\Презент толерантности\iCAJAZLU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4508500"/>
            <a:ext cx="227806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C:\Users\Ida\Documents\Презент толерантности\iCAAPR7J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9950" y="2276475"/>
            <a:ext cx="16129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" descr="C:\Users\Ida\Documents\Презент толерантности\iCAD9BQ0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908050"/>
            <a:ext cx="14827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63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611188" y="2420938"/>
            <a:ext cx="2376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значит…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827088" y="476250"/>
            <a:ext cx="51847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кто-то поверит, что он плохой, а все другие хорошие.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771775" y="3429000"/>
            <a:ext cx="57610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3525"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будет мучиться, отказываясь от своих предпочтений, будет ломать себя, подстраиваясь под других.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827088" y="5229225"/>
            <a:ext cx="63373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eaLnBrk="0" hangingPunct="0"/>
            <a:r>
              <a:rPr lang="ru-RU" sz="28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всегда будет закомплексован и несчастлив.</a:t>
            </a:r>
            <a:endParaRPr lang="ru-RU" sz="2800" b="1">
              <a:solidFill>
                <a:srgbClr val="00B05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4581" name="Picture 3" descr="C:\Users\Ida\Documents\Презент толерантности\iCA3VBV4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50133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C:\Users\Ida\Documents\Презент толерантности\iCAIMF27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997200"/>
            <a:ext cx="15843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C:\Users\Ida\Documents\Презент толерантности\iCALN2NB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1628775"/>
            <a:ext cx="2365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3" descr="C:\Users\Ida\Documents\Презент толерантности\-2_1_~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76250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64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1103313" y="5192713"/>
            <a:ext cx="55451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не живет в этой реальности и не может быть в ней счастлив.</a:t>
            </a:r>
            <a:endParaRPr lang="ru-RU" sz="2800" b="1">
              <a:solidFill>
                <a:srgbClr val="00B05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684213" y="549275"/>
            <a:ext cx="54721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кто-то считает, что он плохой и все другие тоже плохие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3348038" y="1628775"/>
            <a:ext cx="2085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значит…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2411413" y="2133600"/>
            <a:ext cx="63373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отказался сделать себя и этот мир лучше. Он ушел от действительности в пустоту наркотиков и алкоголя.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5605" name="Picture 2" descr="C:\Users\Ida\Documents\Презент толерантности\iCAQQ5H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8588" y="549275"/>
            <a:ext cx="21383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C:\Users\Ida\Documents\Презент толерантности\iCASUSK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916113"/>
            <a:ext cx="1536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C:\Users\Ida\Documents\Презент толерантности\iCAU0HKL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47244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5" descr="C:\Users\Ida\Documents\Презент толерантности\iCAU5TDF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3770313"/>
            <a:ext cx="1655762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6" descr="C:\Users\Ida\Documents\Презент толерантности\iCAULYQT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3500438"/>
            <a:ext cx="1800225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688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4067175" y="5516563"/>
            <a:ext cx="45386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Чего хотите Вы?</a:t>
            </a:r>
            <a:r>
              <a:rPr lang="ru-RU" sz="2800" b="1">
                <a:solidFill>
                  <a:srgbClr val="7030A0"/>
                </a:solidFill>
                <a:ea typeface="Calibri" pitchFamily="34" charset="0"/>
                <a:cs typeface="Arial" charset="0"/>
              </a:rPr>
              <a:t> </a:t>
            </a:r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Любви или ненависти?</a:t>
            </a:r>
            <a:endParaRPr lang="ru-RU" sz="2800" b="1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323850" y="404813"/>
            <a:ext cx="58324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кто-то уверен, что он хороший и все другие тоже хорошие.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2700338" y="1700213"/>
            <a:ext cx="41036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/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Значит он уверен, что его любят, и он готов к любви.</a:t>
            </a: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 eaLnBrk="0" hangingPunct="0"/>
            <a:r>
              <a:rPr lang="ru-RU" sz="2800" b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Его мир – мир  добра и красоты. И он – счастливый человек.</a:t>
            </a:r>
            <a:endParaRPr lang="ru-RU" sz="2800" b="1">
              <a:solidFill>
                <a:srgbClr val="00B05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6629" name="Picture 3" descr="C:\Users\Ida\Documents\Презент толерантности\559565_490667220953405_128366730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44675"/>
            <a:ext cx="201612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 descr="C:\Users\Ida\Documents\Презент толерантности\iCA6RSRM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33375"/>
            <a:ext cx="19526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4" descr="C:\Users\Ida\Documents\Всякое\downloadCAILOE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644900"/>
            <a:ext cx="2663825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6" descr="C:\Users\Ida\Documents\мое\Родные\getImageCA99Q29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407670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7" descr="C:\Users\Ida\Documents\мое\Фото\Фото из Интера\Природа\0_6dc10_20dabe61_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025" y="1773238"/>
            <a:ext cx="20161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766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C:\Users\Ida\Documents\Презент толерантности\iCAVU1U7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4292600"/>
            <a:ext cx="24590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5" descr="C:\Users\Ida\Documents\Презент толерантности\iCAK1R5C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060575"/>
            <a:ext cx="23034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7" descr="C:\Users\Ida\Documents\Презент толерантности\iCA6QGRF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628775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8" descr="C:\Users\Ida\Documents\Презент толерантности\iCA6I2IR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4581525"/>
            <a:ext cx="1636713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3" descr="C:\Users\Ida\Documents\Презент толерантности\x_20428df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333375"/>
            <a:ext cx="201612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C:\Users\Ida\Documents\Презент толерантности\iCAK8VWLJ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3500438"/>
            <a:ext cx="1781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27088" y="260350"/>
            <a:ext cx="54737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Давайте жить в любви и согласии!</a:t>
            </a:r>
          </a:p>
        </p:txBody>
      </p:sp>
      <p:pic>
        <p:nvPicPr>
          <p:cNvPr id="27656" name="Picture 9" descr="C:\Users\Ida\Documents\Презент толерантности\0009zg3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9113" y="1844675"/>
            <a:ext cx="3167062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328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2"/>
          <p:cNvSpPr txBox="1">
            <a:spLocks noChangeArrowheads="1"/>
          </p:cNvSpPr>
          <p:nvPr/>
        </p:nvSpPr>
        <p:spPr bwMode="auto">
          <a:xfrm>
            <a:off x="684213" y="549275"/>
            <a:ext cx="799147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Использованы иллюстрации:</a:t>
            </a:r>
          </a:p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gymn</a:t>
            </a:r>
            <a:r>
              <a:rPr lang="ru-RU" u="sng">
                <a:latin typeface="Calibri" pitchFamily="34" charset="0"/>
                <a:hlinkClick r:id="rId2"/>
              </a:rPr>
              <a:t>8.</a:t>
            </a:r>
            <a:r>
              <a:rPr lang="en-US" u="sng">
                <a:latin typeface="Calibri" pitchFamily="34" charset="0"/>
                <a:hlinkClick r:id="rId2"/>
              </a:rPr>
              <a:t>ssnet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tol</a:t>
            </a:r>
            <a:r>
              <a:rPr lang="ru-RU" u="sng">
                <a:latin typeface="Calibri" pitchFamily="34" charset="0"/>
                <a:hlinkClick r:id="rId2"/>
              </a:rPr>
              <a:t>2.</a:t>
            </a:r>
            <a:r>
              <a:rPr lang="en-US" u="sng">
                <a:latin typeface="Calibri" pitchFamily="34" charset="0"/>
                <a:hlinkClick r:id="rId2"/>
              </a:rPr>
              <a:t>jpg</a:t>
            </a:r>
            <a:r>
              <a:rPr lang="ru-RU">
                <a:latin typeface="Calibri" pitchFamily="34" charset="0"/>
              </a:rPr>
              <a:t>  </a:t>
            </a:r>
          </a:p>
          <a:p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www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ruscur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up</a:t>
            </a:r>
            <a:r>
              <a:rPr lang="ru-RU" u="sng">
                <a:latin typeface="Calibri" pitchFamily="34" charset="0"/>
                <a:hlinkClick r:id="rId3"/>
              </a:rPr>
              <a:t>/2006/46/7-</a:t>
            </a:r>
            <a:r>
              <a:rPr lang="en-US" u="sng">
                <a:latin typeface="Calibri" pitchFamily="34" charset="0"/>
                <a:hlinkClick r:id="rId3"/>
              </a:rPr>
              <a:t>tolerant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jpg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://</a:t>
            </a:r>
            <a:r>
              <a:rPr lang="en-US" u="sng">
                <a:latin typeface="Calibri" pitchFamily="34" charset="0"/>
                <a:hlinkClick r:id="rId4"/>
              </a:rPr>
              <a:t>s</a:t>
            </a:r>
            <a:r>
              <a:rPr lang="ru-RU" u="sng">
                <a:latin typeface="Calibri" pitchFamily="34" charset="0"/>
                <a:hlinkClick r:id="rId4"/>
              </a:rPr>
              <a:t>580.</a:t>
            </a:r>
            <a:r>
              <a:rPr lang="en-US" u="sng">
                <a:latin typeface="Calibri" pitchFamily="34" charset="0"/>
                <a:hlinkClick r:id="rId4"/>
              </a:rPr>
              <a:t>photobucket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com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albums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ss</a:t>
            </a:r>
            <a:r>
              <a:rPr lang="ru-RU" u="sng">
                <a:latin typeface="Calibri" pitchFamily="34" charset="0"/>
                <a:hlinkClick r:id="rId4"/>
              </a:rPr>
              <a:t>247/</a:t>
            </a:r>
            <a:r>
              <a:rPr lang="en-US" u="sng">
                <a:latin typeface="Calibri" pitchFamily="34" charset="0"/>
                <a:hlinkClick r:id="rId4"/>
              </a:rPr>
              <a:t>just</a:t>
            </a:r>
            <a:r>
              <a:rPr lang="ru-RU" u="sng">
                <a:latin typeface="Calibri" pitchFamily="34" charset="0"/>
                <a:hlinkClick r:id="rId4"/>
              </a:rPr>
              <a:t>_</a:t>
            </a:r>
            <a:r>
              <a:rPr lang="en-US" u="sng">
                <a:latin typeface="Calibri" pitchFamily="34" charset="0"/>
                <a:hlinkClick r:id="rId4"/>
              </a:rPr>
              <a:t>arabka</a:t>
            </a:r>
            <a:r>
              <a:rPr lang="ru-RU" u="sng">
                <a:latin typeface="Calibri" pitchFamily="34" charset="0"/>
                <a:hlinkClick r:id="rId4"/>
              </a:rPr>
              <a:t>/?</a:t>
            </a:r>
            <a:r>
              <a:rPr lang="en-US" u="sng">
                <a:latin typeface="Calibri" pitchFamily="34" charset="0"/>
                <a:hlinkClick r:id="rId4"/>
              </a:rPr>
              <a:t>action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view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current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tolerance</a:t>
            </a:r>
            <a:r>
              <a:rPr lang="ru-RU" u="sng">
                <a:latin typeface="Calibri" pitchFamily="34" charset="0"/>
                <a:hlinkClick r:id="rId4"/>
              </a:rPr>
              <a:t>-79145011.</a:t>
            </a:r>
            <a:r>
              <a:rPr lang="en-US" u="sng">
                <a:latin typeface="Calibri" pitchFamily="34" charset="0"/>
                <a:hlinkClick r:id="rId4"/>
              </a:rPr>
              <a:t>jpg</a:t>
            </a:r>
            <a:r>
              <a:rPr lang="ru-RU">
                <a:latin typeface="Calibri" pitchFamily="34" charset="0"/>
              </a:rPr>
              <a:t> </a:t>
            </a:r>
            <a:r>
              <a:rPr lang="en-US" u="sng">
                <a:latin typeface="Calibri" pitchFamily="34" charset="0"/>
                <a:hlinkClick r:id="rId5"/>
              </a:rPr>
              <a:t>http://ladystation.net/uploads/posts/2012-10/1349187522_svintus-1024x1024.jpg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6"/>
              </a:rPr>
              <a:t>http</a:t>
            </a:r>
            <a:r>
              <a:rPr lang="ru-RU" u="sng">
                <a:latin typeface="Calibri" pitchFamily="34" charset="0"/>
                <a:hlinkClick r:id="rId6"/>
              </a:rPr>
              <a:t>://</a:t>
            </a:r>
            <a:r>
              <a:rPr lang="en-US" u="sng">
                <a:latin typeface="Calibri" pitchFamily="34" charset="0"/>
                <a:hlinkClick r:id="rId6"/>
              </a:rPr>
              <a:t>e</a:t>
            </a:r>
            <a:r>
              <a:rPr lang="ru-RU" u="sng">
                <a:latin typeface="Calibri" pitchFamily="34" charset="0"/>
                <a:hlinkClick r:id="rId6"/>
              </a:rPr>
              <a:t>-</a:t>
            </a:r>
            <a:r>
              <a:rPr lang="en-US" u="sng">
                <a:latin typeface="Calibri" pitchFamily="34" charset="0"/>
                <a:hlinkClick r:id="rId6"/>
              </a:rPr>
              <a:t>quilibrium</a:t>
            </a:r>
            <a:r>
              <a:rPr lang="ru-RU" u="sng">
                <a:latin typeface="Calibri" pitchFamily="34" charset="0"/>
                <a:hlinkClick r:id="rId6"/>
              </a:rPr>
              <a:t>.</a:t>
            </a:r>
            <a:r>
              <a:rPr lang="en-US" u="sng">
                <a:latin typeface="Calibri" pitchFamily="34" charset="0"/>
                <a:hlinkClick r:id="rId6"/>
              </a:rPr>
              <a:t>ru</a:t>
            </a:r>
            <a:r>
              <a:rPr lang="ru-RU" u="sng">
                <a:latin typeface="Calibri" pitchFamily="34" charset="0"/>
                <a:hlinkClick r:id="rId6"/>
              </a:rPr>
              <a:t>/</a:t>
            </a:r>
            <a:r>
              <a:rPr lang="en-US" u="sng">
                <a:latin typeface="Calibri" pitchFamily="34" charset="0"/>
                <a:hlinkClick r:id="rId6"/>
              </a:rPr>
              <a:t>uploads</a:t>
            </a:r>
            <a:r>
              <a:rPr lang="ru-RU" u="sng">
                <a:latin typeface="Calibri" pitchFamily="34" charset="0"/>
                <a:hlinkClick r:id="rId6"/>
              </a:rPr>
              <a:t>/</a:t>
            </a:r>
            <a:r>
              <a:rPr lang="en-US" u="sng">
                <a:latin typeface="Calibri" pitchFamily="34" charset="0"/>
                <a:hlinkClick r:id="rId6"/>
              </a:rPr>
              <a:t>posts</a:t>
            </a:r>
            <a:r>
              <a:rPr lang="ru-RU" u="sng">
                <a:latin typeface="Calibri" pitchFamily="34" charset="0"/>
                <a:hlinkClick r:id="rId6"/>
              </a:rPr>
              <a:t>/2012-10/1350482872_0_5</a:t>
            </a:r>
            <a:r>
              <a:rPr lang="en-US" u="sng">
                <a:latin typeface="Calibri" pitchFamily="34" charset="0"/>
                <a:hlinkClick r:id="rId6"/>
              </a:rPr>
              <a:t>aff</a:t>
            </a:r>
            <a:r>
              <a:rPr lang="ru-RU" u="sng">
                <a:latin typeface="Calibri" pitchFamily="34" charset="0"/>
                <a:hlinkClick r:id="rId6"/>
              </a:rPr>
              <a:t>7_</a:t>
            </a:r>
            <a:r>
              <a:rPr lang="en-US" u="sng">
                <a:latin typeface="Calibri" pitchFamily="34" charset="0"/>
                <a:hlinkClick r:id="rId6"/>
              </a:rPr>
              <a:t>b</a:t>
            </a:r>
            <a:r>
              <a:rPr lang="ru-RU" u="sng">
                <a:latin typeface="Calibri" pitchFamily="34" charset="0"/>
                <a:hlinkClick r:id="rId6"/>
              </a:rPr>
              <a:t>79424</a:t>
            </a:r>
            <a:r>
              <a:rPr lang="en-US" u="sng">
                <a:latin typeface="Calibri" pitchFamily="34" charset="0"/>
                <a:hlinkClick r:id="rId6"/>
              </a:rPr>
              <a:t>b</a:t>
            </a:r>
            <a:r>
              <a:rPr lang="ru-RU" u="sng">
                <a:latin typeface="Calibri" pitchFamily="34" charset="0"/>
                <a:hlinkClick r:id="rId6"/>
              </a:rPr>
              <a:t>_</a:t>
            </a:r>
            <a:r>
              <a:rPr lang="en-US" u="sng">
                <a:latin typeface="Calibri" pitchFamily="34" charset="0"/>
                <a:hlinkClick r:id="rId6"/>
              </a:rPr>
              <a:t>l</a:t>
            </a:r>
            <a:r>
              <a:rPr lang="ru-RU" u="sng">
                <a:latin typeface="Calibri" pitchFamily="34" charset="0"/>
                <a:hlinkClick r:id="rId6"/>
              </a:rPr>
              <a:t>.</a:t>
            </a:r>
            <a:r>
              <a:rPr lang="en-US" u="sng">
                <a:latin typeface="Calibri" pitchFamily="34" charset="0"/>
                <a:hlinkClick r:id="rId6"/>
              </a:rPr>
              <a:t>jpg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7"/>
              </a:rPr>
              <a:t>http</a:t>
            </a:r>
            <a:r>
              <a:rPr lang="ru-RU" u="sng">
                <a:latin typeface="Calibri" pitchFamily="34" charset="0"/>
                <a:hlinkClick r:id="rId7"/>
              </a:rPr>
              <a:t>://</a:t>
            </a:r>
            <a:r>
              <a:rPr lang="en-US" u="sng">
                <a:latin typeface="Calibri" pitchFamily="34" charset="0"/>
                <a:hlinkClick r:id="rId7"/>
              </a:rPr>
              <a:t>s</a:t>
            </a:r>
            <a:r>
              <a:rPr lang="ru-RU" u="sng">
                <a:latin typeface="Calibri" pitchFamily="34" charset="0"/>
                <a:hlinkClick r:id="rId7"/>
              </a:rPr>
              <a:t>2.</a:t>
            </a:r>
            <a:r>
              <a:rPr lang="en-US" u="sng">
                <a:latin typeface="Calibri" pitchFamily="34" charset="0"/>
                <a:hlinkClick r:id="rId7"/>
              </a:rPr>
              <a:t>hostingkartinok</a:t>
            </a:r>
            <a:r>
              <a:rPr lang="ru-RU" u="sng">
                <a:latin typeface="Calibri" pitchFamily="34" charset="0"/>
                <a:hlinkClick r:id="rId7"/>
              </a:rPr>
              <a:t>.</a:t>
            </a:r>
            <a:r>
              <a:rPr lang="en-US" u="sng">
                <a:latin typeface="Calibri" pitchFamily="34" charset="0"/>
                <a:hlinkClick r:id="rId7"/>
              </a:rPr>
              <a:t>com</a:t>
            </a:r>
            <a:r>
              <a:rPr lang="ru-RU" u="sng">
                <a:latin typeface="Calibri" pitchFamily="34" charset="0"/>
                <a:hlinkClick r:id="rId7"/>
              </a:rPr>
              <a:t>/</a:t>
            </a:r>
            <a:r>
              <a:rPr lang="en-US" u="sng">
                <a:latin typeface="Calibri" pitchFamily="34" charset="0"/>
                <a:hlinkClick r:id="rId7"/>
              </a:rPr>
              <a:t>uploads</a:t>
            </a:r>
            <a:r>
              <a:rPr lang="ru-RU" u="sng">
                <a:latin typeface="Calibri" pitchFamily="34" charset="0"/>
                <a:hlinkClick r:id="rId7"/>
              </a:rPr>
              <a:t>/</a:t>
            </a:r>
            <a:r>
              <a:rPr lang="en-US" u="sng">
                <a:latin typeface="Calibri" pitchFamily="34" charset="0"/>
                <a:hlinkClick r:id="rId7"/>
              </a:rPr>
              <a:t>images</a:t>
            </a:r>
            <a:r>
              <a:rPr lang="ru-RU" u="sng">
                <a:latin typeface="Calibri" pitchFamily="34" charset="0"/>
                <a:hlinkClick r:id="rId7"/>
              </a:rPr>
              <a:t>/2012/09/3821</a:t>
            </a:r>
            <a:r>
              <a:rPr lang="en-US" u="sng">
                <a:latin typeface="Calibri" pitchFamily="34" charset="0"/>
                <a:hlinkClick r:id="rId7"/>
              </a:rPr>
              <a:t>e</a:t>
            </a:r>
            <a:r>
              <a:rPr lang="ru-RU" u="sng">
                <a:latin typeface="Calibri" pitchFamily="34" charset="0"/>
                <a:hlinkClick r:id="rId7"/>
              </a:rPr>
              <a:t>6</a:t>
            </a:r>
            <a:r>
              <a:rPr lang="en-US" u="sng">
                <a:latin typeface="Calibri" pitchFamily="34" charset="0"/>
                <a:hlinkClick r:id="rId7"/>
              </a:rPr>
              <a:t>c</a:t>
            </a:r>
            <a:r>
              <a:rPr lang="ru-RU" u="sng">
                <a:latin typeface="Calibri" pitchFamily="34" charset="0"/>
                <a:hlinkClick r:id="rId7"/>
              </a:rPr>
              <a:t>07</a:t>
            </a:r>
            <a:r>
              <a:rPr lang="en-US" u="sng">
                <a:latin typeface="Calibri" pitchFamily="34" charset="0"/>
                <a:hlinkClick r:id="rId7"/>
              </a:rPr>
              <a:t>c</a:t>
            </a:r>
            <a:r>
              <a:rPr lang="ru-RU" u="sng">
                <a:latin typeface="Calibri" pitchFamily="34" charset="0"/>
                <a:hlinkClick r:id="rId7"/>
              </a:rPr>
              <a:t>0875</a:t>
            </a:r>
            <a:r>
              <a:rPr lang="en-US" u="sng">
                <a:latin typeface="Calibri" pitchFamily="34" charset="0"/>
                <a:hlinkClick r:id="rId7"/>
              </a:rPr>
              <a:t>da</a:t>
            </a:r>
            <a:r>
              <a:rPr lang="ru-RU" u="sng">
                <a:latin typeface="Calibri" pitchFamily="34" charset="0"/>
                <a:hlinkClick r:id="rId7"/>
              </a:rPr>
              <a:t>4</a:t>
            </a:r>
            <a:r>
              <a:rPr lang="en-US" u="sng">
                <a:latin typeface="Calibri" pitchFamily="34" charset="0"/>
                <a:hlinkClick r:id="rId7"/>
              </a:rPr>
              <a:t>cbd</a:t>
            </a:r>
            <a:r>
              <a:rPr lang="ru-RU" u="sng">
                <a:latin typeface="Calibri" pitchFamily="34" charset="0"/>
                <a:hlinkClick r:id="rId7"/>
              </a:rPr>
              <a:t>45</a:t>
            </a:r>
            <a:r>
              <a:rPr lang="en-US" u="sng">
                <a:latin typeface="Calibri" pitchFamily="34" charset="0"/>
                <a:hlinkClick r:id="rId7"/>
              </a:rPr>
              <a:t>c</a:t>
            </a:r>
            <a:r>
              <a:rPr lang="ru-RU" u="sng">
                <a:latin typeface="Calibri" pitchFamily="34" charset="0"/>
                <a:hlinkClick r:id="rId7"/>
              </a:rPr>
              <a:t>778881</a:t>
            </a:r>
            <a:r>
              <a:rPr lang="en-US" u="sng">
                <a:latin typeface="Calibri" pitchFamily="34" charset="0"/>
                <a:hlinkClick r:id="rId7"/>
              </a:rPr>
              <a:t>b</a:t>
            </a:r>
            <a:r>
              <a:rPr lang="ru-RU" u="sng">
                <a:latin typeface="Calibri" pitchFamily="34" charset="0"/>
                <a:hlinkClick r:id="rId7"/>
              </a:rPr>
              <a:t>3</a:t>
            </a:r>
            <a:r>
              <a:rPr lang="en-US" u="sng">
                <a:latin typeface="Calibri" pitchFamily="34" charset="0"/>
                <a:hlinkClick r:id="rId7"/>
              </a:rPr>
              <a:t>c</a:t>
            </a:r>
            <a:r>
              <a:rPr lang="ru-RU" u="sng">
                <a:latin typeface="Calibri" pitchFamily="34" charset="0"/>
                <a:hlinkClick r:id="rId7"/>
              </a:rPr>
              <a:t>.</a:t>
            </a:r>
            <a:r>
              <a:rPr lang="en-US" u="sng">
                <a:latin typeface="Calibri" pitchFamily="34" charset="0"/>
                <a:hlinkClick r:id="rId7"/>
              </a:rPr>
              <a:t>jpg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8"/>
              </a:rPr>
              <a:t>http</a:t>
            </a:r>
            <a:r>
              <a:rPr lang="ru-RU" u="sng">
                <a:latin typeface="Calibri" pitchFamily="34" charset="0"/>
                <a:hlinkClick r:id="rId8"/>
              </a:rPr>
              <a:t>://</a:t>
            </a:r>
            <a:r>
              <a:rPr lang="en-US" u="sng">
                <a:latin typeface="Calibri" pitchFamily="34" charset="0"/>
                <a:hlinkClick r:id="rId8"/>
              </a:rPr>
              <a:t>www</a:t>
            </a:r>
            <a:r>
              <a:rPr lang="ru-RU" u="sng">
                <a:latin typeface="Calibri" pitchFamily="34" charset="0"/>
                <a:hlinkClick r:id="rId8"/>
              </a:rPr>
              <a:t>.</a:t>
            </a:r>
            <a:r>
              <a:rPr lang="en-US" u="sng">
                <a:latin typeface="Calibri" pitchFamily="34" charset="0"/>
                <a:hlinkClick r:id="rId8"/>
              </a:rPr>
              <a:t>funnyordie</a:t>
            </a:r>
            <a:r>
              <a:rPr lang="ru-RU" u="sng">
                <a:latin typeface="Calibri" pitchFamily="34" charset="0"/>
                <a:hlinkClick r:id="rId8"/>
              </a:rPr>
              <a:t>.</a:t>
            </a:r>
            <a:r>
              <a:rPr lang="en-US" u="sng">
                <a:latin typeface="Calibri" pitchFamily="34" charset="0"/>
                <a:hlinkClick r:id="rId8"/>
              </a:rPr>
              <a:t>com</a:t>
            </a:r>
            <a:r>
              <a:rPr lang="ru-RU" u="sng">
                <a:latin typeface="Calibri" pitchFamily="34" charset="0"/>
                <a:hlinkClick r:id="rId8"/>
              </a:rPr>
              <a:t>/</a:t>
            </a:r>
            <a:r>
              <a:rPr lang="en-US" u="sng">
                <a:latin typeface="Calibri" pitchFamily="34" charset="0"/>
                <a:hlinkClick r:id="rId8"/>
              </a:rPr>
              <a:t>pictures</a:t>
            </a:r>
            <a:r>
              <a:rPr lang="ru-RU" u="sng">
                <a:latin typeface="Calibri" pitchFamily="34" charset="0"/>
                <a:hlinkClick r:id="rId8"/>
              </a:rPr>
              <a:t>/</a:t>
            </a:r>
            <a:r>
              <a:rPr lang="en-US" u="sng">
                <a:latin typeface="Calibri" pitchFamily="34" charset="0"/>
                <a:hlinkClick r:id="rId8"/>
              </a:rPr>
              <a:t>fbe</a:t>
            </a:r>
            <a:r>
              <a:rPr lang="ru-RU" u="sng">
                <a:latin typeface="Calibri" pitchFamily="34" charset="0"/>
                <a:hlinkClick r:id="rId8"/>
              </a:rPr>
              <a:t>24</a:t>
            </a:r>
            <a:r>
              <a:rPr lang="en-US" u="sng">
                <a:latin typeface="Calibri" pitchFamily="34" charset="0"/>
                <a:hlinkClick r:id="rId8"/>
              </a:rPr>
              <a:t>e</a:t>
            </a:r>
            <a:r>
              <a:rPr lang="ru-RU" u="sng">
                <a:latin typeface="Calibri" pitchFamily="34" charset="0"/>
                <a:hlinkClick r:id="rId8"/>
              </a:rPr>
              <a:t>0</a:t>
            </a:r>
            <a:r>
              <a:rPr lang="en-US" u="sng">
                <a:latin typeface="Calibri" pitchFamily="34" charset="0"/>
                <a:hlinkClick r:id="rId8"/>
              </a:rPr>
              <a:t>ee</a:t>
            </a:r>
            <a:r>
              <a:rPr lang="ru-RU" u="sng">
                <a:latin typeface="Calibri" pitchFamily="34" charset="0"/>
                <a:hlinkClick r:id="rId8"/>
              </a:rPr>
              <a:t>1/</a:t>
            </a:r>
            <a:r>
              <a:rPr lang="en-US" u="sng">
                <a:latin typeface="Calibri" pitchFamily="34" charset="0"/>
                <a:hlinkClick r:id="rId8"/>
              </a:rPr>
              <a:t>racist</a:t>
            </a:r>
            <a:r>
              <a:rPr lang="ru-RU" u="sng">
                <a:latin typeface="Calibri" pitchFamily="34" charset="0"/>
                <a:hlinkClick r:id="rId8"/>
              </a:rPr>
              <a:t>-</a:t>
            </a:r>
            <a:r>
              <a:rPr lang="en-US" u="sng">
                <a:latin typeface="Calibri" pitchFamily="34" charset="0"/>
                <a:hlinkClick r:id="rId8"/>
              </a:rPr>
              <a:t>dog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9"/>
              </a:rPr>
              <a:t>http</a:t>
            </a:r>
            <a:r>
              <a:rPr lang="ru-RU" u="sng">
                <a:latin typeface="Calibri" pitchFamily="34" charset="0"/>
                <a:hlinkClick r:id="rId9"/>
              </a:rPr>
              <a:t>://</a:t>
            </a:r>
            <a:r>
              <a:rPr lang="en-US" u="sng">
                <a:latin typeface="Calibri" pitchFamily="34" charset="0"/>
                <a:hlinkClick r:id="rId9"/>
              </a:rPr>
              <a:t>skaz</a:t>
            </a:r>
            <a:r>
              <a:rPr lang="ru-RU" u="sng">
                <a:latin typeface="Calibri" pitchFamily="34" charset="0"/>
                <a:hlinkClick r:id="rId9"/>
              </a:rPr>
              <a:t>-</a:t>
            </a:r>
            <a:r>
              <a:rPr lang="en-US" u="sng">
                <a:latin typeface="Calibri" pitchFamily="34" charset="0"/>
                <a:hlinkClick r:id="rId9"/>
              </a:rPr>
              <a:t>pushkina</a:t>
            </a:r>
            <a:r>
              <a:rPr lang="ru-RU" u="sng">
                <a:latin typeface="Calibri" pitchFamily="34" charset="0"/>
                <a:hlinkClick r:id="rId9"/>
              </a:rPr>
              <a:t>.</a:t>
            </a:r>
            <a:r>
              <a:rPr lang="en-US" u="sng">
                <a:latin typeface="Calibri" pitchFamily="34" charset="0"/>
                <a:hlinkClick r:id="rId9"/>
              </a:rPr>
              <a:t>ru</a:t>
            </a:r>
            <a:r>
              <a:rPr lang="ru-RU" u="sng">
                <a:latin typeface="Calibri" pitchFamily="34" charset="0"/>
                <a:hlinkClick r:id="rId9"/>
              </a:rPr>
              <a:t>/</a:t>
            </a:r>
            <a:r>
              <a:rPr lang="en-US" u="sng">
                <a:latin typeface="Calibri" pitchFamily="34" charset="0"/>
                <a:hlinkClick r:id="rId9"/>
              </a:rPr>
              <a:t>ill</a:t>
            </a:r>
            <a:r>
              <a:rPr lang="ru-RU" u="sng">
                <a:latin typeface="Calibri" pitchFamily="34" charset="0"/>
                <a:hlinkClick r:id="rId9"/>
              </a:rPr>
              <a:t>/</a:t>
            </a:r>
            <a:r>
              <a:rPr lang="en-US" u="sng">
                <a:latin typeface="Calibri" pitchFamily="34" charset="0"/>
                <a:hlinkClick r:id="rId9"/>
              </a:rPr>
              <a:t>ku</a:t>
            </a:r>
            <a:r>
              <a:rPr lang="ru-RU" u="sng">
                <a:latin typeface="Calibri" pitchFamily="34" charset="0"/>
                <a:hlinkClick r:id="rId9"/>
              </a:rPr>
              <a:t>_35.</a:t>
            </a:r>
            <a:r>
              <a:rPr lang="en-US" u="sng">
                <a:latin typeface="Calibri" pitchFamily="34" charset="0"/>
                <a:hlinkClick r:id="rId9"/>
              </a:rPr>
              <a:t>jpg</a:t>
            </a:r>
            <a:r>
              <a:rPr lang="ru-RU">
                <a:latin typeface="Calibri" pitchFamily="34" charset="0"/>
              </a:rPr>
              <a:t> </a:t>
            </a:r>
          </a:p>
          <a:p>
            <a:r>
              <a:rPr lang="en-US" u="sng">
                <a:latin typeface="Calibri" pitchFamily="34" charset="0"/>
                <a:hlinkClick r:id="rId10"/>
              </a:rPr>
              <a:t>http</a:t>
            </a:r>
            <a:r>
              <a:rPr lang="ru-RU" u="sng">
                <a:latin typeface="Calibri" pitchFamily="34" charset="0"/>
                <a:hlinkClick r:id="rId10"/>
              </a:rPr>
              <a:t>://</a:t>
            </a:r>
            <a:r>
              <a:rPr lang="en-US" u="sng">
                <a:latin typeface="Calibri" pitchFamily="34" charset="0"/>
                <a:hlinkClick r:id="rId10"/>
              </a:rPr>
              <a:t>yandex</a:t>
            </a:r>
            <a:r>
              <a:rPr lang="ru-RU" u="sng">
                <a:latin typeface="Calibri" pitchFamily="34" charset="0"/>
                <a:hlinkClick r:id="rId10"/>
              </a:rPr>
              <a:t>.</a:t>
            </a:r>
            <a:r>
              <a:rPr lang="en-US" u="sng">
                <a:latin typeface="Calibri" pitchFamily="34" charset="0"/>
                <a:hlinkClick r:id="rId10"/>
              </a:rPr>
              <a:t>ru</a:t>
            </a:r>
            <a:r>
              <a:rPr lang="ru-RU" u="sng">
                <a:latin typeface="Calibri" pitchFamily="34" charset="0"/>
                <a:hlinkClick r:id="rId10"/>
              </a:rPr>
              <a:t>/</a:t>
            </a:r>
            <a:r>
              <a:rPr lang="en-US" u="sng">
                <a:latin typeface="Calibri" pitchFamily="34" charset="0"/>
                <a:hlinkClick r:id="rId10"/>
              </a:rPr>
              <a:t>images</a:t>
            </a:r>
            <a:r>
              <a:rPr lang="ru-RU" u="sng">
                <a:latin typeface="Calibri" pitchFamily="34" charset="0"/>
                <a:hlinkClick r:id="rId10"/>
              </a:rPr>
              <a:t>/</a:t>
            </a:r>
            <a:r>
              <a:rPr lang="en-US" u="sng">
                <a:latin typeface="Calibri" pitchFamily="34" charset="0"/>
                <a:hlinkClick r:id="rId10"/>
              </a:rPr>
              <a:t>search</a:t>
            </a:r>
            <a:r>
              <a:rPr lang="ru-RU" u="sng">
                <a:latin typeface="Calibri" pitchFamily="34" charset="0"/>
                <a:hlinkClick r:id="rId10"/>
              </a:rPr>
              <a:t>?</a:t>
            </a:r>
            <a:r>
              <a:rPr lang="en-US" u="sng">
                <a:latin typeface="Calibri" pitchFamily="34" charset="0"/>
                <a:hlinkClick r:id="rId10"/>
              </a:rPr>
              <a:t>source</a:t>
            </a:r>
            <a:r>
              <a:rPr lang="ru-RU" u="sng">
                <a:latin typeface="Calibri" pitchFamily="34" charset="0"/>
                <a:hlinkClick r:id="rId10"/>
              </a:rPr>
              <a:t>=</a:t>
            </a:r>
            <a:r>
              <a:rPr lang="en-US" u="sng">
                <a:latin typeface="Calibri" pitchFamily="34" charset="0"/>
                <a:hlinkClick r:id="rId10"/>
              </a:rPr>
              <a:t>wiz</a:t>
            </a:r>
            <a:r>
              <a:rPr lang="ru-RU" u="sng">
                <a:latin typeface="Calibri" pitchFamily="34" charset="0"/>
                <a:hlinkClick r:id="rId10"/>
              </a:rPr>
              <a:t>&amp;</a:t>
            </a:r>
            <a:r>
              <a:rPr lang="en-US" u="sng">
                <a:latin typeface="Calibri" pitchFamily="34" charset="0"/>
                <a:hlinkClick r:id="rId10"/>
              </a:rPr>
              <a:t>img</a:t>
            </a:r>
            <a:r>
              <a:rPr lang="ru-RU" u="sng">
                <a:latin typeface="Calibri" pitchFamily="34" charset="0"/>
                <a:hlinkClick r:id="rId10"/>
              </a:rPr>
              <a:t>_</a:t>
            </a:r>
            <a:r>
              <a:rPr lang="en-US" u="sng">
                <a:latin typeface="Calibri" pitchFamily="34" charset="0"/>
                <a:hlinkClick r:id="rId10"/>
              </a:rPr>
              <a:t>url</a:t>
            </a:r>
            <a:r>
              <a:rPr lang="ru-RU" u="sng">
                <a:latin typeface="Calibri" pitchFamily="34" charset="0"/>
                <a:hlinkClick r:id="rId10"/>
              </a:rPr>
              <a:t>=</a:t>
            </a:r>
            <a:r>
              <a:rPr lang="en-US" u="sng">
                <a:latin typeface="Calibri" pitchFamily="34" charset="0"/>
                <a:hlinkClick r:id="rId10"/>
              </a:rPr>
              <a:t>http</a:t>
            </a:r>
            <a:r>
              <a:rPr lang="ru-RU" u="sng">
                <a:latin typeface="Calibri" pitchFamily="34" charset="0"/>
                <a:hlinkClick r:id="rId10"/>
              </a:rPr>
              <a:t>%3</a:t>
            </a:r>
            <a:r>
              <a:rPr lang="en-US" u="sng">
                <a:latin typeface="Calibri" pitchFamily="34" charset="0"/>
                <a:hlinkClick r:id="rId10"/>
              </a:rPr>
              <a:t>A</a:t>
            </a:r>
            <a:r>
              <a:rPr lang="ru-RU" u="sng">
                <a:latin typeface="Calibri" pitchFamily="34" charset="0"/>
                <a:hlinkClick r:id="rId10"/>
              </a:rPr>
              <a:t>%2</a:t>
            </a:r>
            <a:r>
              <a:rPr lang="en-US" u="sng">
                <a:latin typeface="Calibri" pitchFamily="34" charset="0"/>
                <a:hlinkClick r:id="rId10"/>
              </a:rPr>
              <a:t>F</a:t>
            </a:r>
            <a:r>
              <a:rPr lang="ru-RU" u="sng">
                <a:latin typeface="Calibri" pitchFamily="34" charset="0"/>
                <a:hlinkClick r:id="rId10"/>
              </a:rPr>
              <a:t>%2</a:t>
            </a:r>
            <a:r>
              <a:rPr lang="en-US" u="sng">
                <a:latin typeface="Calibri" pitchFamily="34" charset="0"/>
                <a:hlinkClick r:id="rId10"/>
              </a:rPr>
              <a:t>Fmindbodysmile</a:t>
            </a:r>
            <a:r>
              <a:rPr lang="ru-RU" u="sng">
                <a:latin typeface="Calibri" pitchFamily="34" charset="0"/>
                <a:hlinkClick r:id="rId10"/>
              </a:rPr>
              <a:t>.</a:t>
            </a:r>
            <a:r>
              <a:rPr lang="en-US" u="sng">
                <a:latin typeface="Calibri" pitchFamily="34" charset="0"/>
                <a:hlinkClick r:id="rId10"/>
              </a:rPr>
              <a:t>com</a:t>
            </a:r>
            <a:r>
              <a:rPr lang="ru-RU" u="sng">
                <a:latin typeface="Calibri" pitchFamily="34" charset="0"/>
                <a:hlinkClick r:id="rId10"/>
              </a:rPr>
              <a:t>%2</a:t>
            </a:r>
            <a:r>
              <a:rPr lang="en-US" u="sng">
                <a:latin typeface="Calibri" pitchFamily="34" charset="0"/>
                <a:hlinkClick r:id="rId10"/>
              </a:rPr>
              <a:t>Fwp</a:t>
            </a:r>
            <a:r>
              <a:rPr lang="ru-RU" u="sng">
                <a:latin typeface="Calibri" pitchFamily="34" charset="0"/>
                <a:hlinkClick r:id="rId10"/>
              </a:rPr>
              <a:t>-</a:t>
            </a:r>
            <a:r>
              <a:rPr lang="en-US" u="sng">
                <a:latin typeface="Calibri" pitchFamily="34" charset="0"/>
                <a:hlinkClick r:id="rId10"/>
              </a:rPr>
              <a:t>content</a:t>
            </a:r>
            <a:r>
              <a:rPr lang="ru-RU" u="sng">
                <a:latin typeface="Calibri" pitchFamily="34" charset="0"/>
                <a:hlinkClick r:id="rId10"/>
              </a:rPr>
              <a:t>%2</a:t>
            </a:r>
            <a:r>
              <a:rPr lang="en-US" u="sng">
                <a:latin typeface="Calibri" pitchFamily="34" charset="0"/>
                <a:hlinkClick r:id="rId10"/>
              </a:rPr>
              <a:t>Fuploads</a:t>
            </a:r>
            <a:r>
              <a:rPr lang="ru-RU" u="sng">
                <a:latin typeface="Calibri" pitchFamily="34" charset="0"/>
                <a:hlinkClick r:id="rId10"/>
              </a:rPr>
              <a:t>%2</a:t>
            </a:r>
            <a:r>
              <a:rPr lang="en-US" u="sng">
                <a:latin typeface="Calibri" pitchFamily="34" charset="0"/>
                <a:hlinkClick r:id="rId10"/>
              </a:rPr>
              <a:t>F</a:t>
            </a:r>
            <a:r>
              <a:rPr lang="ru-RU" u="sng">
                <a:latin typeface="Calibri" pitchFamily="34" charset="0"/>
                <a:hlinkClick r:id="rId10"/>
              </a:rPr>
              <a:t>2009%2</a:t>
            </a:r>
            <a:r>
              <a:rPr lang="en-US" u="sng">
                <a:latin typeface="Calibri" pitchFamily="34" charset="0"/>
                <a:hlinkClick r:id="rId10"/>
              </a:rPr>
              <a:t>F</a:t>
            </a:r>
            <a:r>
              <a:rPr lang="ru-RU" u="sng">
                <a:latin typeface="Calibri" pitchFamily="34" charset="0"/>
                <a:hlinkClick r:id="rId10"/>
              </a:rPr>
              <a:t>01%2</a:t>
            </a:r>
            <a:r>
              <a:rPr lang="en-US" u="sng">
                <a:latin typeface="Calibri" pitchFamily="34" charset="0"/>
                <a:hlinkClick r:id="rId10"/>
              </a:rPr>
              <a:t>Fannoyed</a:t>
            </a:r>
            <a:r>
              <a:rPr lang="ru-RU" u="sng">
                <a:latin typeface="Calibri" pitchFamily="34" charset="0"/>
                <a:hlinkClick r:id="rId10"/>
              </a:rPr>
              <a:t>.</a:t>
            </a:r>
            <a:r>
              <a:rPr lang="en-US" u="sng">
                <a:latin typeface="Calibri" pitchFamily="34" charset="0"/>
                <a:hlinkClick r:id="rId10"/>
              </a:rPr>
              <a:t>jpg</a:t>
            </a:r>
            <a:r>
              <a:rPr lang="ru-RU" u="sng">
                <a:latin typeface="Calibri" pitchFamily="34" charset="0"/>
                <a:hlinkClick r:id="rId10"/>
              </a:rPr>
              <a:t>&amp;</a:t>
            </a:r>
            <a:r>
              <a:rPr lang="en-US" u="sng">
                <a:latin typeface="Calibri" pitchFamily="34" charset="0"/>
                <a:hlinkClick r:id="rId10"/>
              </a:rPr>
              <a:t>uinfo</a:t>
            </a:r>
            <a:r>
              <a:rPr lang="ru-RU" u="sng">
                <a:latin typeface="Calibri" pitchFamily="34" charset="0"/>
                <a:hlinkClick r:id="rId10"/>
              </a:rPr>
              <a:t>=</a:t>
            </a:r>
            <a:r>
              <a:rPr lang="en-US" u="sng">
                <a:latin typeface="Calibri" pitchFamily="34" charset="0"/>
                <a:hlinkClick r:id="rId10"/>
              </a:rPr>
              <a:t>sw</a:t>
            </a:r>
            <a:r>
              <a:rPr lang="ru-RU" u="sng">
                <a:latin typeface="Calibri" pitchFamily="34" charset="0"/>
                <a:hlinkClick r:id="rId10"/>
              </a:rPr>
              <a:t>-1600-</a:t>
            </a:r>
            <a:r>
              <a:rPr lang="en-US" u="sng">
                <a:latin typeface="Calibri" pitchFamily="34" charset="0"/>
                <a:hlinkClick r:id="rId10"/>
              </a:rPr>
              <a:t>sh</a:t>
            </a:r>
            <a:r>
              <a:rPr lang="ru-RU" u="sng">
                <a:latin typeface="Calibri" pitchFamily="34" charset="0"/>
                <a:hlinkClick r:id="rId10"/>
              </a:rPr>
              <a:t>-900-</a:t>
            </a:r>
            <a:r>
              <a:rPr lang="en-US" u="sng">
                <a:latin typeface="Calibri" pitchFamily="34" charset="0"/>
                <a:hlinkClick r:id="rId10"/>
              </a:rPr>
              <a:t>ww</a:t>
            </a:r>
            <a:r>
              <a:rPr lang="ru-RU" u="sng">
                <a:latin typeface="Calibri" pitchFamily="34" charset="0"/>
                <a:hlinkClick r:id="rId10"/>
              </a:rPr>
              <a:t>-1579-</a:t>
            </a:r>
            <a:r>
              <a:rPr lang="en-US" u="sng">
                <a:latin typeface="Calibri" pitchFamily="34" charset="0"/>
                <a:hlinkClick r:id="rId10"/>
              </a:rPr>
              <a:t>wh</a:t>
            </a:r>
            <a:r>
              <a:rPr lang="ru-RU" u="sng">
                <a:latin typeface="Calibri" pitchFamily="34" charset="0"/>
                <a:hlinkClick r:id="rId10"/>
              </a:rPr>
              <a:t>-767-</a:t>
            </a:r>
            <a:r>
              <a:rPr lang="en-US" u="sng">
                <a:latin typeface="Calibri" pitchFamily="34" charset="0"/>
                <a:hlinkClick r:id="rId10"/>
              </a:rPr>
              <a:t>pd</a:t>
            </a:r>
            <a:r>
              <a:rPr lang="ru-RU" u="sng">
                <a:latin typeface="Calibri" pitchFamily="34" charset="0"/>
                <a:hlinkClick r:id="rId10"/>
              </a:rPr>
              <a:t>-1-</a:t>
            </a:r>
            <a:r>
              <a:rPr lang="en-US" u="sng">
                <a:latin typeface="Calibri" pitchFamily="34" charset="0"/>
                <a:hlinkClick r:id="rId10"/>
              </a:rPr>
              <a:t>wp</a:t>
            </a:r>
            <a:r>
              <a:rPr lang="ru-RU" u="sng">
                <a:latin typeface="Calibri" pitchFamily="34" charset="0"/>
                <a:hlinkClick r:id="rId10"/>
              </a:rPr>
              <a:t>-16</a:t>
            </a:r>
            <a:r>
              <a:rPr lang="en-US" u="sng">
                <a:latin typeface="Calibri" pitchFamily="34" charset="0"/>
                <a:hlinkClick r:id="rId10"/>
              </a:rPr>
              <a:t>x</a:t>
            </a:r>
            <a:r>
              <a:rPr lang="ru-RU" u="sng">
                <a:latin typeface="Calibri" pitchFamily="34" charset="0"/>
                <a:hlinkClick r:id="rId10"/>
              </a:rPr>
              <a:t>9_1600</a:t>
            </a:r>
            <a:r>
              <a:rPr lang="en-US" u="sng">
                <a:latin typeface="Calibri" pitchFamily="34" charset="0"/>
                <a:hlinkClick r:id="rId10"/>
              </a:rPr>
              <a:t>x</a:t>
            </a:r>
            <a:r>
              <a:rPr lang="ru-RU" u="sng">
                <a:latin typeface="Calibri" pitchFamily="34" charset="0"/>
                <a:hlinkClick r:id="rId10"/>
              </a:rPr>
              <a:t>900&amp;_=1402823191485&amp;</a:t>
            </a:r>
            <a:r>
              <a:rPr lang="en-US" u="sng">
                <a:latin typeface="Calibri" pitchFamily="34" charset="0"/>
                <a:hlinkClick r:id="rId10"/>
              </a:rPr>
              <a:t>p</a:t>
            </a:r>
            <a:r>
              <a:rPr lang="ru-RU" u="sng">
                <a:latin typeface="Calibri" pitchFamily="34" charset="0"/>
                <a:hlinkClick r:id="rId10"/>
              </a:rPr>
              <a:t>=2&amp;</a:t>
            </a:r>
            <a:r>
              <a:rPr lang="en-US" u="sng">
                <a:latin typeface="Calibri" pitchFamily="34" charset="0"/>
                <a:hlinkClick r:id="rId10"/>
              </a:rPr>
              <a:t>text</a:t>
            </a:r>
            <a:r>
              <a:rPr lang="ru-RU" u="sng">
                <a:latin typeface="Calibri" pitchFamily="34" charset="0"/>
                <a:hlinkClick r:id="rId10"/>
              </a:rPr>
              <a:t>=%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1%8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0%</a:t>
            </a:r>
            <a:r>
              <a:rPr lang="en-US" u="sng">
                <a:latin typeface="Calibri" pitchFamily="34" charset="0"/>
                <a:hlinkClick r:id="rId10"/>
              </a:rPr>
              <a:t>BC</a:t>
            </a:r>
            <a:r>
              <a:rPr lang="ru-RU" u="sng">
                <a:latin typeface="Calibri" pitchFamily="34" charset="0"/>
                <a:hlinkClick r:id="rId10"/>
              </a:rPr>
              <a:t>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0%</a:t>
            </a:r>
            <a:r>
              <a:rPr lang="en-US" u="sng">
                <a:latin typeface="Calibri" pitchFamily="34" charset="0"/>
                <a:hlinkClick r:id="rId10"/>
              </a:rPr>
              <a:t>BE</a:t>
            </a:r>
            <a:r>
              <a:rPr lang="ru-RU" u="sng">
                <a:latin typeface="Calibri" pitchFamily="34" charset="0"/>
                <a:hlinkClick r:id="rId10"/>
              </a:rPr>
              <a:t>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1%86%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0%</a:t>
            </a:r>
            <a:r>
              <a:rPr lang="en-US" u="sng">
                <a:latin typeface="Calibri" pitchFamily="34" charset="0"/>
                <a:hlinkClick r:id="rId10"/>
              </a:rPr>
              <a:t>B</a:t>
            </a:r>
            <a:r>
              <a:rPr lang="ru-RU" u="sng">
                <a:latin typeface="Calibri" pitchFamily="34" charset="0"/>
                <a:hlinkClick r:id="rId10"/>
              </a:rPr>
              <a:t>8%</a:t>
            </a:r>
            <a:r>
              <a:rPr lang="en-US" u="sng">
                <a:latin typeface="Calibri" pitchFamily="34" charset="0"/>
                <a:hlinkClick r:id="rId10"/>
              </a:rPr>
              <a:t>D</a:t>
            </a:r>
            <a:r>
              <a:rPr lang="ru-RU" u="sng">
                <a:latin typeface="Calibri" pitchFamily="34" charset="0"/>
                <a:hlinkClick r:id="rId10"/>
              </a:rPr>
              <a:t>0%</a:t>
            </a:r>
            <a:r>
              <a:rPr lang="en-US" u="sng">
                <a:latin typeface="Calibri" pitchFamily="34" charset="0"/>
                <a:hlinkClick r:id="rId10"/>
              </a:rPr>
              <a:t>B</a:t>
            </a:r>
            <a:r>
              <a:rPr lang="ru-RU" u="sng">
                <a:latin typeface="Calibri" pitchFamily="34" charset="0"/>
                <a:hlinkClick r:id="rId10"/>
              </a:rPr>
              <a:t>8&amp;</a:t>
            </a:r>
            <a:r>
              <a:rPr lang="en-US" u="sng">
                <a:latin typeface="Calibri" pitchFamily="34" charset="0"/>
                <a:hlinkClick r:id="rId10"/>
              </a:rPr>
              <a:t>noreask</a:t>
            </a:r>
            <a:r>
              <a:rPr lang="ru-RU" u="sng">
                <a:latin typeface="Calibri" pitchFamily="34" charset="0"/>
                <a:hlinkClick r:id="rId10"/>
              </a:rPr>
              <a:t>=1&amp;</a:t>
            </a:r>
            <a:r>
              <a:rPr lang="en-US" u="sng">
                <a:latin typeface="Calibri" pitchFamily="34" charset="0"/>
                <a:hlinkClick r:id="rId10"/>
              </a:rPr>
              <a:t>pos</a:t>
            </a:r>
            <a:r>
              <a:rPr lang="ru-RU" u="sng">
                <a:latin typeface="Calibri" pitchFamily="34" charset="0"/>
                <a:hlinkClick r:id="rId10"/>
              </a:rPr>
              <a:t>=84&amp;</a:t>
            </a:r>
            <a:r>
              <a:rPr lang="en-US" u="sng">
                <a:latin typeface="Calibri" pitchFamily="34" charset="0"/>
                <a:hlinkClick r:id="rId10"/>
              </a:rPr>
              <a:t>rpt</a:t>
            </a:r>
            <a:r>
              <a:rPr lang="ru-RU" u="sng">
                <a:latin typeface="Calibri" pitchFamily="34" charset="0"/>
                <a:hlinkClick r:id="rId10"/>
              </a:rPr>
              <a:t>=</a:t>
            </a:r>
            <a:r>
              <a:rPr lang="en-US" u="sng">
                <a:latin typeface="Calibri" pitchFamily="34" charset="0"/>
                <a:hlinkClick r:id="rId10"/>
              </a:rPr>
              <a:t>simage</a:t>
            </a:r>
            <a:r>
              <a:rPr lang="ru-RU" u="sng">
                <a:latin typeface="Calibri" pitchFamily="34" charset="0"/>
                <a:hlinkClick r:id="rId10"/>
              </a:rPr>
              <a:t>&amp;</a:t>
            </a:r>
            <a:r>
              <a:rPr lang="en-US" u="sng">
                <a:latin typeface="Calibri" pitchFamily="34" charset="0"/>
                <a:hlinkClick r:id="rId10"/>
              </a:rPr>
              <a:t>lr</a:t>
            </a:r>
            <a:r>
              <a:rPr lang="ru-RU" u="sng">
                <a:latin typeface="Calibri" pitchFamily="34" charset="0"/>
                <a:hlinkClick r:id="rId10"/>
              </a:rPr>
              <a:t>=213&amp;</a:t>
            </a:r>
            <a:r>
              <a:rPr lang="en-US" u="sng">
                <a:latin typeface="Calibri" pitchFamily="34" charset="0"/>
                <a:hlinkClick r:id="rId10"/>
              </a:rPr>
              <a:t>pin</a:t>
            </a:r>
            <a:r>
              <a:rPr lang="ru-RU" u="sng">
                <a:latin typeface="Calibri" pitchFamily="34" charset="0"/>
                <a:hlinkClick r:id="rId10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11"/>
              </a:rPr>
              <a:t>http</a:t>
            </a:r>
            <a:r>
              <a:rPr lang="ru-RU" u="sng">
                <a:latin typeface="Calibri" pitchFamily="34" charset="0"/>
                <a:hlinkClick r:id="rId11"/>
              </a:rPr>
              <a:t>://</a:t>
            </a:r>
            <a:r>
              <a:rPr lang="en-US" u="sng">
                <a:latin typeface="Calibri" pitchFamily="34" charset="0"/>
                <a:hlinkClick r:id="rId11"/>
              </a:rPr>
              <a:t>yandex</a:t>
            </a:r>
            <a:r>
              <a:rPr lang="ru-RU" u="sng">
                <a:latin typeface="Calibri" pitchFamily="34" charset="0"/>
                <a:hlinkClick r:id="rId11"/>
              </a:rPr>
              <a:t>.</a:t>
            </a:r>
            <a:r>
              <a:rPr lang="en-US" u="sng">
                <a:latin typeface="Calibri" pitchFamily="34" charset="0"/>
                <a:hlinkClick r:id="rId11"/>
              </a:rPr>
              <a:t>ru</a:t>
            </a:r>
            <a:r>
              <a:rPr lang="ru-RU" u="sng">
                <a:latin typeface="Calibri" pitchFamily="34" charset="0"/>
                <a:hlinkClick r:id="rId11"/>
              </a:rPr>
              <a:t>/</a:t>
            </a:r>
            <a:r>
              <a:rPr lang="en-US" u="sng">
                <a:latin typeface="Calibri" pitchFamily="34" charset="0"/>
                <a:hlinkClick r:id="rId11"/>
              </a:rPr>
              <a:t>images</a:t>
            </a:r>
            <a:r>
              <a:rPr lang="ru-RU" u="sng">
                <a:latin typeface="Calibri" pitchFamily="34" charset="0"/>
                <a:hlinkClick r:id="rId11"/>
              </a:rPr>
              <a:t>/</a:t>
            </a:r>
            <a:r>
              <a:rPr lang="en-US" u="sng">
                <a:latin typeface="Calibri" pitchFamily="34" charset="0"/>
                <a:hlinkClick r:id="rId11"/>
              </a:rPr>
              <a:t>search</a:t>
            </a:r>
            <a:r>
              <a:rPr lang="ru-RU" u="sng">
                <a:latin typeface="Calibri" pitchFamily="34" charset="0"/>
                <a:hlinkClick r:id="rId11"/>
              </a:rPr>
              <a:t>?</a:t>
            </a:r>
            <a:r>
              <a:rPr lang="en-US" u="sng">
                <a:latin typeface="Calibri" pitchFamily="34" charset="0"/>
                <a:hlinkClick r:id="rId11"/>
              </a:rPr>
              <a:t>source</a:t>
            </a:r>
            <a:r>
              <a:rPr lang="ru-RU" u="sng">
                <a:latin typeface="Calibri" pitchFamily="34" charset="0"/>
                <a:hlinkClick r:id="rId11"/>
              </a:rPr>
              <a:t>=</a:t>
            </a:r>
            <a:r>
              <a:rPr lang="en-US" u="sng">
                <a:latin typeface="Calibri" pitchFamily="34" charset="0"/>
                <a:hlinkClick r:id="rId11"/>
              </a:rPr>
              <a:t>wiz</a:t>
            </a:r>
            <a:r>
              <a:rPr lang="ru-RU" u="sng">
                <a:latin typeface="Calibri" pitchFamily="34" charset="0"/>
                <a:hlinkClick r:id="rId11"/>
              </a:rPr>
              <a:t>&amp;</a:t>
            </a:r>
            <a:r>
              <a:rPr lang="en-US" u="sng">
                <a:latin typeface="Calibri" pitchFamily="34" charset="0"/>
                <a:hlinkClick r:id="rId11"/>
              </a:rPr>
              <a:t>img</a:t>
            </a:r>
            <a:r>
              <a:rPr lang="ru-RU" u="sng">
                <a:latin typeface="Calibri" pitchFamily="34" charset="0"/>
                <a:hlinkClick r:id="rId11"/>
              </a:rPr>
              <a:t>_</a:t>
            </a:r>
            <a:r>
              <a:rPr lang="en-US" u="sng">
                <a:latin typeface="Calibri" pitchFamily="34" charset="0"/>
                <a:hlinkClick r:id="rId11"/>
              </a:rPr>
              <a:t>url</a:t>
            </a:r>
            <a:r>
              <a:rPr lang="ru-RU" u="sng">
                <a:latin typeface="Calibri" pitchFamily="34" charset="0"/>
                <a:hlinkClick r:id="rId11"/>
              </a:rPr>
              <a:t>=</a:t>
            </a:r>
            <a:r>
              <a:rPr lang="en-US" u="sng">
                <a:latin typeface="Calibri" pitchFamily="34" charset="0"/>
                <a:hlinkClick r:id="rId11"/>
              </a:rPr>
              <a:t>http</a:t>
            </a:r>
            <a:r>
              <a:rPr lang="ru-RU" u="sng">
                <a:latin typeface="Calibri" pitchFamily="34" charset="0"/>
                <a:hlinkClick r:id="rId11"/>
              </a:rPr>
              <a:t>%3</a:t>
            </a:r>
            <a:r>
              <a:rPr lang="en-US" u="sng">
                <a:latin typeface="Calibri" pitchFamily="34" charset="0"/>
                <a:hlinkClick r:id="rId11"/>
              </a:rPr>
              <a:t>A</a:t>
            </a:r>
            <a:r>
              <a:rPr lang="ru-RU" u="sng">
                <a:latin typeface="Calibri" pitchFamily="34" charset="0"/>
                <a:hlinkClick r:id="rId11"/>
              </a:rPr>
              <a:t>%2</a:t>
            </a:r>
            <a:r>
              <a:rPr lang="en-US" u="sng">
                <a:latin typeface="Calibri" pitchFamily="34" charset="0"/>
                <a:hlinkClick r:id="rId11"/>
              </a:rPr>
              <a:t>F</a:t>
            </a:r>
            <a:r>
              <a:rPr lang="ru-RU" u="sng">
                <a:latin typeface="Calibri" pitchFamily="34" charset="0"/>
                <a:hlinkClick r:id="rId11"/>
              </a:rPr>
              <a:t>%2</a:t>
            </a:r>
            <a:r>
              <a:rPr lang="en-US" u="sng">
                <a:latin typeface="Calibri" pitchFamily="34" charset="0"/>
                <a:hlinkClick r:id="rId11"/>
              </a:rPr>
              <a:t>Fbasik</a:t>
            </a:r>
            <a:r>
              <a:rPr lang="ru-RU" u="sng">
                <a:latin typeface="Calibri" pitchFamily="34" charset="0"/>
                <a:hlinkClick r:id="rId11"/>
              </a:rPr>
              <a:t>.</a:t>
            </a:r>
            <a:r>
              <a:rPr lang="en-US" u="sng">
                <a:latin typeface="Calibri" pitchFamily="34" charset="0"/>
                <a:hlinkClick r:id="rId11"/>
              </a:rPr>
              <a:t>ru</a:t>
            </a:r>
            <a:r>
              <a:rPr lang="ru-RU" u="sng">
                <a:latin typeface="Calibri" pitchFamily="34" charset="0"/>
                <a:hlinkClick r:id="rId11"/>
              </a:rPr>
              <a:t>%2</a:t>
            </a:r>
            <a:r>
              <a:rPr lang="en-US" u="sng">
                <a:latin typeface="Calibri" pitchFamily="34" charset="0"/>
                <a:hlinkClick r:id="rId11"/>
              </a:rPr>
              <a:t>Fimages</a:t>
            </a:r>
            <a:r>
              <a:rPr lang="ru-RU" u="sng">
                <a:latin typeface="Calibri" pitchFamily="34" charset="0"/>
                <a:hlinkClick r:id="rId11"/>
              </a:rPr>
              <a:t>%2</a:t>
            </a:r>
            <a:r>
              <a:rPr lang="en-US" u="sng">
                <a:latin typeface="Calibri" pitchFamily="34" charset="0"/>
                <a:hlinkClick r:id="rId11"/>
              </a:rPr>
              <a:t>Fangry</a:t>
            </a:r>
            <a:r>
              <a:rPr lang="ru-RU" u="sng">
                <a:latin typeface="Calibri" pitchFamily="34" charset="0"/>
                <a:hlinkClick r:id="rId11"/>
              </a:rPr>
              <a:t>_</a:t>
            </a:r>
            <a:r>
              <a:rPr lang="en-US" u="sng">
                <a:latin typeface="Calibri" pitchFamily="34" charset="0"/>
                <a:hlinkClick r:id="rId11"/>
              </a:rPr>
              <a:t>girl</a:t>
            </a:r>
            <a:r>
              <a:rPr lang="ru-RU" u="sng">
                <a:latin typeface="Calibri" pitchFamily="34" charset="0"/>
                <a:hlinkClick r:id="rId11"/>
              </a:rPr>
              <a:t>%2</a:t>
            </a:r>
            <a:r>
              <a:rPr lang="en-US" u="sng">
                <a:latin typeface="Calibri" pitchFamily="34" charset="0"/>
                <a:hlinkClick r:id="rId11"/>
              </a:rPr>
              <a:t>Fshort</a:t>
            </a:r>
            <a:r>
              <a:rPr lang="ru-RU" u="sng">
                <a:latin typeface="Calibri" pitchFamily="34" charset="0"/>
                <a:hlinkClick r:id="rId11"/>
              </a:rPr>
              <a:t>.</a:t>
            </a:r>
            <a:r>
              <a:rPr lang="en-US" u="sng">
                <a:latin typeface="Calibri" pitchFamily="34" charset="0"/>
                <a:hlinkClick r:id="rId11"/>
              </a:rPr>
              <a:t>jpg</a:t>
            </a:r>
            <a:r>
              <a:rPr lang="ru-RU" u="sng">
                <a:latin typeface="Calibri" pitchFamily="34" charset="0"/>
                <a:hlinkClick r:id="rId11"/>
              </a:rPr>
              <a:t>&amp;</a:t>
            </a:r>
            <a:r>
              <a:rPr lang="en-US" u="sng">
                <a:latin typeface="Calibri" pitchFamily="34" charset="0"/>
                <a:hlinkClick r:id="rId11"/>
              </a:rPr>
              <a:t>uinfo</a:t>
            </a:r>
            <a:r>
              <a:rPr lang="ru-RU" u="sng">
                <a:latin typeface="Calibri" pitchFamily="34" charset="0"/>
                <a:hlinkClick r:id="rId11"/>
              </a:rPr>
              <a:t>=</a:t>
            </a:r>
            <a:r>
              <a:rPr lang="en-US" u="sng">
                <a:latin typeface="Calibri" pitchFamily="34" charset="0"/>
                <a:hlinkClick r:id="rId11"/>
              </a:rPr>
              <a:t>sw</a:t>
            </a:r>
            <a:r>
              <a:rPr lang="ru-RU" u="sng">
                <a:latin typeface="Calibri" pitchFamily="34" charset="0"/>
                <a:hlinkClick r:id="rId11"/>
              </a:rPr>
              <a:t>-1600-</a:t>
            </a:r>
            <a:r>
              <a:rPr lang="en-US" u="sng">
                <a:latin typeface="Calibri" pitchFamily="34" charset="0"/>
                <a:hlinkClick r:id="rId11"/>
              </a:rPr>
              <a:t>sh</a:t>
            </a:r>
            <a:r>
              <a:rPr lang="ru-RU" u="sng">
                <a:latin typeface="Calibri" pitchFamily="34" charset="0"/>
                <a:hlinkClick r:id="rId11"/>
              </a:rPr>
              <a:t>-900-</a:t>
            </a:r>
            <a:r>
              <a:rPr lang="en-US" u="sng">
                <a:latin typeface="Calibri" pitchFamily="34" charset="0"/>
                <a:hlinkClick r:id="rId11"/>
              </a:rPr>
              <a:t>ww</a:t>
            </a:r>
            <a:r>
              <a:rPr lang="ru-RU" u="sng">
                <a:latin typeface="Calibri" pitchFamily="34" charset="0"/>
                <a:hlinkClick r:id="rId11"/>
              </a:rPr>
              <a:t>-1579-</a:t>
            </a:r>
            <a:r>
              <a:rPr lang="en-US" u="sng">
                <a:latin typeface="Calibri" pitchFamily="34" charset="0"/>
                <a:hlinkClick r:id="rId11"/>
              </a:rPr>
              <a:t>wh</a:t>
            </a:r>
            <a:r>
              <a:rPr lang="ru-RU" u="sng">
                <a:latin typeface="Calibri" pitchFamily="34" charset="0"/>
                <a:hlinkClick r:id="rId11"/>
              </a:rPr>
              <a:t>-767-</a:t>
            </a:r>
            <a:r>
              <a:rPr lang="en-US" u="sng">
                <a:latin typeface="Calibri" pitchFamily="34" charset="0"/>
                <a:hlinkClick r:id="rId11"/>
              </a:rPr>
              <a:t>pd</a:t>
            </a:r>
            <a:r>
              <a:rPr lang="ru-RU" u="sng">
                <a:latin typeface="Calibri" pitchFamily="34" charset="0"/>
                <a:hlinkClick r:id="rId11"/>
              </a:rPr>
              <a:t>-1-</a:t>
            </a:r>
            <a:r>
              <a:rPr lang="en-US" u="sng">
                <a:latin typeface="Calibri" pitchFamily="34" charset="0"/>
                <a:hlinkClick r:id="rId11"/>
              </a:rPr>
              <a:t>wp</a:t>
            </a:r>
            <a:r>
              <a:rPr lang="ru-RU" u="sng">
                <a:latin typeface="Calibri" pitchFamily="34" charset="0"/>
                <a:hlinkClick r:id="rId11"/>
              </a:rPr>
              <a:t>-16</a:t>
            </a:r>
            <a:r>
              <a:rPr lang="en-US" u="sng">
                <a:latin typeface="Calibri" pitchFamily="34" charset="0"/>
                <a:hlinkClick r:id="rId11"/>
              </a:rPr>
              <a:t>x</a:t>
            </a:r>
            <a:r>
              <a:rPr lang="ru-RU" u="sng">
                <a:latin typeface="Calibri" pitchFamily="34" charset="0"/>
                <a:hlinkClick r:id="rId11"/>
              </a:rPr>
              <a:t>9_1600</a:t>
            </a:r>
            <a:r>
              <a:rPr lang="en-US" u="sng">
                <a:latin typeface="Calibri" pitchFamily="34" charset="0"/>
                <a:hlinkClick r:id="rId11"/>
              </a:rPr>
              <a:t>x</a:t>
            </a:r>
            <a:r>
              <a:rPr lang="ru-RU" u="sng">
                <a:latin typeface="Calibri" pitchFamily="34" charset="0"/>
                <a:hlinkClick r:id="rId11"/>
              </a:rPr>
              <a:t>900&amp;_=1402823652062&amp;</a:t>
            </a:r>
            <a:r>
              <a:rPr lang="en-US" u="sng">
                <a:latin typeface="Calibri" pitchFamily="34" charset="0"/>
                <a:hlinkClick r:id="rId11"/>
              </a:rPr>
              <a:t>p</a:t>
            </a:r>
            <a:r>
              <a:rPr lang="ru-RU" u="sng">
                <a:latin typeface="Calibri" pitchFamily="34" charset="0"/>
                <a:hlinkClick r:id="rId11"/>
              </a:rPr>
              <a:t>=4&amp;</a:t>
            </a:r>
            <a:r>
              <a:rPr lang="en-US" u="sng">
                <a:latin typeface="Calibri" pitchFamily="34" charset="0"/>
                <a:hlinkClick r:id="rId11"/>
              </a:rPr>
              <a:t>text</a:t>
            </a:r>
            <a:r>
              <a:rPr lang="ru-RU" u="sng">
                <a:latin typeface="Calibri" pitchFamily="34" charset="0"/>
                <a:hlinkClick r:id="rId11"/>
              </a:rPr>
              <a:t>=%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1%8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0%</a:t>
            </a:r>
            <a:r>
              <a:rPr lang="en-US" u="sng">
                <a:latin typeface="Calibri" pitchFamily="34" charset="0"/>
                <a:hlinkClick r:id="rId11"/>
              </a:rPr>
              <a:t>BC</a:t>
            </a:r>
            <a:r>
              <a:rPr lang="ru-RU" u="sng">
                <a:latin typeface="Calibri" pitchFamily="34" charset="0"/>
                <a:hlinkClick r:id="rId11"/>
              </a:rPr>
              <a:t>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0%</a:t>
            </a:r>
            <a:r>
              <a:rPr lang="en-US" u="sng">
                <a:latin typeface="Calibri" pitchFamily="34" charset="0"/>
                <a:hlinkClick r:id="rId11"/>
              </a:rPr>
              <a:t>BE</a:t>
            </a:r>
            <a:r>
              <a:rPr lang="ru-RU" u="sng">
                <a:latin typeface="Calibri" pitchFamily="34" charset="0"/>
                <a:hlinkClick r:id="rId11"/>
              </a:rPr>
              <a:t>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1%86%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0%</a:t>
            </a:r>
            <a:r>
              <a:rPr lang="en-US" u="sng">
                <a:latin typeface="Calibri" pitchFamily="34" charset="0"/>
                <a:hlinkClick r:id="rId11"/>
              </a:rPr>
              <a:t>B</a:t>
            </a:r>
            <a:r>
              <a:rPr lang="ru-RU" u="sng">
                <a:latin typeface="Calibri" pitchFamily="34" charset="0"/>
                <a:hlinkClick r:id="rId11"/>
              </a:rPr>
              <a:t>8%</a:t>
            </a:r>
            <a:r>
              <a:rPr lang="en-US" u="sng">
                <a:latin typeface="Calibri" pitchFamily="34" charset="0"/>
                <a:hlinkClick r:id="rId11"/>
              </a:rPr>
              <a:t>D</a:t>
            </a:r>
            <a:r>
              <a:rPr lang="ru-RU" u="sng">
                <a:latin typeface="Calibri" pitchFamily="34" charset="0"/>
                <a:hlinkClick r:id="rId11"/>
              </a:rPr>
              <a:t>0%</a:t>
            </a:r>
            <a:r>
              <a:rPr lang="en-US" u="sng">
                <a:latin typeface="Calibri" pitchFamily="34" charset="0"/>
                <a:hlinkClick r:id="rId11"/>
              </a:rPr>
              <a:t>B</a:t>
            </a:r>
            <a:r>
              <a:rPr lang="ru-RU" u="sng">
                <a:latin typeface="Calibri" pitchFamily="34" charset="0"/>
                <a:hlinkClick r:id="rId11"/>
              </a:rPr>
              <a:t>8&amp;</a:t>
            </a:r>
            <a:r>
              <a:rPr lang="en-US" u="sng">
                <a:latin typeface="Calibri" pitchFamily="34" charset="0"/>
                <a:hlinkClick r:id="rId11"/>
              </a:rPr>
              <a:t>noreask</a:t>
            </a:r>
            <a:r>
              <a:rPr lang="ru-RU" u="sng">
                <a:latin typeface="Calibri" pitchFamily="34" charset="0"/>
                <a:hlinkClick r:id="rId11"/>
              </a:rPr>
              <a:t>=1&amp;</a:t>
            </a:r>
            <a:r>
              <a:rPr lang="en-US" u="sng">
                <a:latin typeface="Calibri" pitchFamily="34" charset="0"/>
                <a:hlinkClick r:id="rId11"/>
              </a:rPr>
              <a:t>pos</a:t>
            </a:r>
            <a:r>
              <a:rPr lang="ru-RU" u="sng">
                <a:latin typeface="Calibri" pitchFamily="34" charset="0"/>
                <a:hlinkClick r:id="rId11"/>
              </a:rPr>
              <a:t>=133&amp;</a:t>
            </a:r>
            <a:r>
              <a:rPr lang="en-US" u="sng">
                <a:latin typeface="Calibri" pitchFamily="34" charset="0"/>
                <a:hlinkClick r:id="rId11"/>
              </a:rPr>
              <a:t>rpt</a:t>
            </a:r>
            <a:r>
              <a:rPr lang="ru-RU" u="sng">
                <a:latin typeface="Calibri" pitchFamily="34" charset="0"/>
                <a:hlinkClick r:id="rId11"/>
              </a:rPr>
              <a:t>=</a:t>
            </a:r>
            <a:r>
              <a:rPr lang="en-US" u="sng">
                <a:latin typeface="Calibri" pitchFamily="34" charset="0"/>
                <a:hlinkClick r:id="rId11"/>
              </a:rPr>
              <a:t>simage</a:t>
            </a:r>
            <a:r>
              <a:rPr lang="ru-RU" u="sng">
                <a:latin typeface="Calibri" pitchFamily="34" charset="0"/>
                <a:hlinkClick r:id="rId11"/>
              </a:rPr>
              <a:t>&amp;</a:t>
            </a:r>
            <a:r>
              <a:rPr lang="en-US" u="sng">
                <a:latin typeface="Calibri" pitchFamily="34" charset="0"/>
                <a:hlinkClick r:id="rId11"/>
              </a:rPr>
              <a:t>lr</a:t>
            </a:r>
            <a:r>
              <a:rPr lang="ru-RU" u="sng">
                <a:latin typeface="Calibri" pitchFamily="34" charset="0"/>
                <a:hlinkClick r:id="rId11"/>
              </a:rPr>
              <a:t>=213&amp;</a:t>
            </a:r>
            <a:r>
              <a:rPr lang="en-US" u="sng">
                <a:latin typeface="Calibri" pitchFamily="34" charset="0"/>
                <a:hlinkClick r:id="rId11"/>
              </a:rPr>
              <a:t>pin</a:t>
            </a:r>
            <a:r>
              <a:rPr lang="ru-RU" u="sng">
                <a:latin typeface="Calibri" pitchFamily="34" charset="0"/>
                <a:hlinkClick r:id="rId11"/>
              </a:rPr>
              <a:t>=1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674688" y="404813"/>
            <a:ext cx="8001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yandex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search</a:t>
            </a:r>
            <a:r>
              <a:rPr lang="ru-RU" u="sng">
                <a:latin typeface="Calibri" pitchFamily="34" charset="0"/>
                <a:hlinkClick r:id="rId2"/>
              </a:rPr>
              <a:t>?</a:t>
            </a:r>
            <a:r>
              <a:rPr lang="en-US" u="sng">
                <a:latin typeface="Calibri" pitchFamily="34" charset="0"/>
                <a:hlinkClick r:id="rId2"/>
              </a:rPr>
              <a:t>text</a:t>
            </a:r>
            <a:r>
              <a:rPr lang="ru-RU" u="sng">
                <a:latin typeface="Calibri" pitchFamily="34" charset="0"/>
                <a:hlinkClick r:id="rId2"/>
              </a:rPr>
              <a:t>=%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BE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BB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5%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BE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1%81%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</a:t>
            </a:r>
            <a:r>
              <a:rPr lang="en-US" u="sng">
                <a:latin typeface="Calibri" pitchFamily="34" charset="0"/>
                <a:hlinkClick r:id="rId2"/>
              </a:rPr>
              <a:t>C</a:t>
            </a:r>
            <a:r>
              <a:rPr lang="ru-RU" u="sng">
                <a:latin typeface="Calibri" pitchFamily="34" charset="0"/>
                <a:hlinkClick r:id="rId2"/>
              </a:rPr>
              <a:t>%20%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8&amp;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url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%3</a:t>
            </a:r>
            <a:r>
              <a:rPr lang="en-US" u="sng">
                <a:latin typeface="Calibri" pitchFamily="34" charset="0"/>
                <a:hlinkClick r:id="rId2"/>
              </a:rPr>
              <a:t>A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Fblestki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com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FRAZDELITEL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88.</a:t>
            </a:r>
            <a:r>
              <a:rPr lang="en-US" u="sng">
                <a:latin typeface="Calibri" pitchFamily="34" charset="0"/>
                <a:hlinkClick r:id="rId2"/>
              </a:rPr>
              <a:t>gif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pos</a:t>
            </a:r>
            <a:r>
              <a:rPr lang="ru-RU" u="sng">
                <a:latin typeface="Calibri" pitchFamily="34" charset="0"/>
                <a:hlinkClick r:id="rId2"/>
              </a:rPr>
              <a:t>=20&amp;</a:t>
            </a:r>
            <a:r>
              <a:rPr lang="en-US" u="sng">
                <a:latin typeface="Calibri" pitchFamily="34" charset="0"/>
                <a:hlinkClick r:id="rId2"/>
              </a:rPr>
              <a:t>uinfo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sw</a:t>
            </a:r>
            <a:r>
              <a:rPr lang="ru-RU" u="sng">
                <a:latin typeface="Calibri" pitchFamily="34" charset="0"/>
                <a:hlinkClick r:id="rId2"/>
              </a:rPr>
              <a:t>-1600-</a:t>
            </a:r>
            <a:r>
              <a:rPr lang="en-US" u="sng">
                <a:latin typeface="Calibri" pitchFamily="34" charset="0"/>
                <a:hlinkClick r:id="rId2"/>
              </a:rPr>
              <a:t>sh</a:t>
            </a:r>
            <a:r>
              <a:rPr lang="ru-RU" u="sng">
                <a:latin typeface="Calibri" pitchFamily="34" charset="0"/>
                <a:hlinkClick r:id="rId2"/>
              </a:rPr>
              <a:t>-900-</a:t>
            </a:r>
            <a:r>
              <a:rPr lang="en-US" u="sng">
                <a:latin typeface="Calibri" pitchFamily="34" charset="0"/>
                <a:hlinkClick r:id="rId2"/>
              </a:rPr>
              <a:t>ww</a:t>
            </a:r>
            <a:r>
              <a:rPr lang="ru-RU" u="sng">
                <a:latin typeface="Calibri" pitchFamily="34" charset="0"/>
                <a:hlinkClick r:id="rId2"/>
              </a:rPr>
              <a:t>-1579-</a:t>
            </a:r>
            <a:r>
              <a:rPr lang="en-US" u="sng">
                <a:latin typeface="Calibri" pitchFamily="34" charset="0"/>
                <a:hlinkClick r:id="rId2"/>
              </a:rPr>
              <a:t>wh</a:t>
            </a:r>
            <a:r>
              <a:rPr lang="ru-RU" u="sng">
                <a:latin typeface="Calibri" pitchFamily="34" charset="0"/>
                <a:hlinkClick r:id="rId2"/>
              </a:rPr>
              <a:t>-767-</a:t>
            </a:r>
            <a:r>
              <a:rPr lang="en-US" u="sng">
                <a:latin typeface="Calibri" pitchFamily="34" charset="0"/>
                <a:hlinkClick r:id="rId2"/>
              </a:rPr>
              <a:t>pd</a:t>
            </a:r>
            <a:r>
              <a:rPr lang="ru-RU" u="sng">
                <a:latin typeface="Calibri" pitchFamily="34" charset="0"/>
                <a:hlinkClick r:id="rId2"/>
              </a:rPr>
              <a:t>-1-</a:t>
            </a:r>
            <a:r>
              <a:rPr lang="en-US" u="sng">
                <a:latin typeface="Calibri" pitchFamily="34" charset="0"/>
                <a:hlinkClick r:id="rId2"/>
              </a:rPr>
              <a:t>wp</a:t>
            </a:r>
            <a:r>
              <a:rPr lang="ru-RU" u="sng">
                <a:latin typeface="Calibri" pitchFamily="34" charset="0"/>
                <a:hlinkClick r:id="rId2"/>
              </a:rPr>
              <a:t>-16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9_1600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900&amp;</a:t>
            </a:r>
            <a:r>
              <a:rPr lang="en-US" u="sng">
                <a:latin typeface="Calibri" pitchFamily="34" charset="0"/>
                <a:hlinkClick r:id="rId2"/>
              </a:rPr>
              <a:t>rpt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simage</a:t>
            </a:r>
            <a:r>
              <a:rPr lang="ru-RU" u="sng">
                <a:latin typeface="Calibri" pitchFamily="34" charset="0"/>
                <a:hlinkClick r:id="rId2"/>
              </a:rPr>
              <a:t>&amp;_=1402823843566&amp;</a:t>
            </a:r>
            <a:r>
              <a:rPr lang="en-US" u="sng">
                <a:latin typeface="Calibri" pitchFamily="34" charset="0"/>
                <a:hlinkClick r:id="rId2"/>
              </a:rPr>
              <a:t>pin</a:t>
            </a:r>
            <a:r>
              <a:rPr lang="ru-RU" u="sng">
                <a:latin typeface="Calibri" pitchFamily="34" charset="0"/>
                <a:hlinkClick r:id="rId2"/>
              </a:rPr>
              <a:t>=1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yandex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search</a:t>
            </a:r>
            <a:r>
              <a:rPr lang="ru-RU" u="sng">
                <a:latin typeface="Calibri" pitchFamily="34" charset="0"/>
                <a:hlinkClick r:id="rId3"/>
              </a:rPr>
              <a:t>?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url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%3</a:t>
            </a:r>
            <a:r>
              <a:rPr lang="en-US" u="sng">
                <a:latin typeface="Calibri" pitchFamily="34" charset="0"/>
                <a:hlinkClick r:id="rId3"/>
              </a:rPr>
              <a:t>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Fwww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cirota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Fforum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Fimages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90%2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90695.</a:t>
            </a:r>
            <a:r>
              <a:rPr lang="en-US" u="sng">
                <a:latin typeface="Calibri" pitchFamily="34" charset="0"/>
                <a:hlinkClick r:id="rId3"/>
              </a:rPr>
              <a:t>jpeg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uinfo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sw</a:t>
            </a:r>
            <a:r>
              <a:rPr lang="ru-RU" u="sng">
                <a:latin typeface="Calibri" pitchFamily="34" charset="0"/>
                <a:hlinkClick r:id="rId3"/>
              </a:rPr>
              <a:t>-1600-</a:t>
            </a:r>
            <a:r>
              <a:rPr lang="en-US" u="sng">
                <a:latin typeface="Calibri" pitchFamily="34" charset="0"/>
                <a:hlinkClick r:id="rId3"/>
              </a:rPr>
              <a:t>sh</a:t>
            </a:r>
            <a:r>
              <a:rPr lang="ru-RU" u="sng">
                <a:latin typeface="Calibri" pitchFamily="34" charset="0"/>
                <a:hlinkClick r:id="rId3"/>
              </a:rPr>
              <a:t>-900-</a:t>
            </a:r>
            <a:r>
              <a:rPr lang="en-US" u="sng">
                <a:latin typeface="Calibri" pitchFamily="34" charset="0"/>
                <a:hlinkClick r:id="rId3"/>
              </a:rPr>
              <a:t>ww</a:t>
            </a:r>
            <a:r>
              <a:rPr lang="ru-RU" u="sng">
                <a:latin typeface="Calibri" pitchFamily="34" charset="0"/>
                <a:hlinkClick r:id="rId3"/>
              </a:rPr>
              <a:t>-1579-</a:t>
            </a:r>
            <a:r>
              <a:rPr lang="en-US" u="sng">
                <a:latin typeface="Calibri" pitchFamily="34" charset="0"/>
                <a:hlinkClick r:id="rId3"/>
              </a:rPr>
              <a:t>wh</a:t>
            </a:r>
            <a:r>
              <a:rPr lang="ru-RU" u="sng">
                <a:latin typeface="Calibri" pitchFamily="34" charset="0"/>
                <a:hlinkClick r:id="rId3"/>
              </a:rPr>
              <a:t>-767-</a:t>
            </a:r>
            <a:r>
              <a:rPr lang="en-US" u="sng">
                <a:latin typeface="Calibri" pitchFamily="34" charset="0"/>
                <a:hlinkClick r:id="rId3"/>
              </a:rPr>
              <a:t>pd</a:t>
            </a:r>
            <a:r>
              <a:rPr lang="ru-RU" u="sng">
                <a:latin typeface="Calibri" pitchFamily="34" charset="0"/>
                <a:hlinkClick r:id="rId3"/>
              </a:rPr>
              <a:t>-1-</a:t>
            </a:r>
            <a:r>
              <a:rPr lang="en-US" u="sng">
                <a:latin typeface="Calibri" pitchFamily="34" charset="0"/>
                <a:hlinkClick r:id="rId3"/>
              </a:rPr>
              <a:t>wp</a:t>
            </a:r>
            <a:r>
              <a:rPr lang="ru-RU" u="sng">
                <a:latin typeface="Calibri" pitchFamily="34" charset="0"/>
                <a:hlinkClick r:id="rId3"/>
              </a:rPr>
              <a:t>-16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9_1600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900&amp;_=1402824067405&amp;</a:t>
            </a:r>
            <a:r>
              <a:rPr lang="en-US" u="sng">
                <a:latin typeface="Calibri" pitchFamily="34" charset="0"/>
                <a:hlinkClick r:id="rId3"/>
              </a:rPr>
              <a:t>p</a:t>
            </a:r>
            <a:r>
              <a:rPr lang="ru-RU" u="sng">
                <a:latin typeface="Calibri" pitchFamily="34" charset="0"/>
                <a:hlinkClick r:id="rId3"/>
              </a:rPr>
              <a:t>=3&amp;</a:t>
            </a:r>
            <a:r>
              <a:rPr lang="en-US" u="sng">
                <a:latin typeface="Calibri" pitchFamily="34" charset="0"/>
                <a:hlinkClick r:id="rId3"/>
              </a:rPr>
              <a:t>text</a:t>
            </a:r>
            <a:r>
              <a:rPr lang="ru-RU" u="sng">
                <a:latin typeface="Calibri" pitchFamily="34" charset="0"/>
                <a:hlinkClick r:id="rId3"/>
              </a:rPr>
              <a:t>=%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BE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BB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BE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1%81%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</a:t>
            </a:r>
            <a:r>
              <a:rPr lang="en-US" u="sng">
                <a:latin typeface="Calibri" pitchFamily="34" charset="0"/>
                <a:hlinkClick r:id="rId3"/>
              </a:rPr>
              <a:t>C</a:t>
            </a:r>
            <a:r>
              <a:rPr lang="ru-RU" u="sng">
                <a:latin typeface="Calibri" pitchFamily="34" charset="0"/>
                <a:hlinkClick r:id="rId3"/>
              </a:rPr>
              <a:t>%20%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8&amp;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</a:t>
            </a:r>
            <a:r>
              <a:rPr lang="ru-RU" u="sng">
                <a:latin typeface="Calibri" pitchFamily="34" charset="0"/>
                <a:hlinkClick r:id="rId3"/>
              </a:rPr>
              <a:t>%2525252525255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%2525252525255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%2525255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%2525255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%5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%5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=&amp;</a:t>
            </a:r>
            <a:r>
              <a:rPr lang="en-US" u="sng">
                <a:latin typeface="Calibri" pitchFamily="34" charset="0"/>
                <a:hlinkClick r:id="rId3"/>
              </a:rPr>
              <a:t>pos</a:t>
            </a:r>
            <a:r>
              <a:rPr lang="ru-RU" u="sng">
                <a:latin typeface="Calibri" pitchFamily="34" charset="0"/>
                <a:hlinkClick r:id="rId3"/>
              </a:rPr>
              <a:t>=100&amp;</a:t>
            </a:r>
            <a:r>
              <a:rPr lang="en-US" u="sng">
                <a:latin typeface="Calibri" pitchFamily="34" charset="0"/>
                <a:hlinkClick r:id="rId3"/>
              </a:rPr>
              <a:t>rpt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simage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pin</a:t>
            </a:r>
            <a:r>
              <a:rPr lang="ru-RU" u="sng">
                <a:latin typeface="Calibri" pitchFamily="34" charset="0"/>
                <a:hlinkClick r:id="rId3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://</a:t>
            </a:r>
            <a:r>
              <a:rPr lang="en-US" u="sng">
                <a:latin typeface="Calibri" pitchFamily="34" charset="0"/>
                <a:hlinkClick r:id="rId4"/>
              </a:rPr>
              <a:t>yandex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ru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images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search</a:t>
            </a:r>
            <a:r>
              <a:rPr lang="ru-RU" u="sng">
                <a:latin typeface="Calibri" pitchFamily="34" charset="0"/>
                <a:hlinkClick r:id="rId4"/>
              </a:rPr>
              <a:t>?</a:t>
            </a:r>
            <a:r>
              <a:rPr lang="en-US" u="sng">
                <a:latin typeface="Calibri" pitchFamily="34" charset="0"/>
                <a:hlinkClick r:id="rId4"/>
              </a:rPr>
              <a:t>source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wiz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img</a:t>
            </a:r>
            <a:r>
              <a:rPr lang="ru-RU" u="sng">
                <a:latin typeface="Calibri" pitchFamily="34" charset="0"/>
                <a:hlinkClick r:id="rId4"/>
              </a:rPr>
              <a:t>_</a:t>
            </a:r>
            <a:r>
              <a:rPr lang="en-US" u="sng">
                <a:latin typeface="Calibri" pitchFamily="34" charset="0"/>
                <a:hlinkClick r:id="rId4"/>
              </a:rPr>
              <a:t>url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%3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Ffiles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ou</a:t>
            </a:r>
            <a:r>
              <a:rPr lang="ru-RU" u="sng">
                <a:latin typeface="Calibri" pitchFamily="34" charset="0"/>
                <a:hlinkClick r:id="rId4"/>
              </a:rPr>
              <a:t>-199.</a:t>
            </a:r>
            <a:r>
              <a:rPr lang="en-US" u="sng">
                <a:latin typeface="Calibri" pitchFamily="34" charset="0"/>
                <a:hlinkClick r:id="rId4"/>
              </a:rPr>
              <a:t>webnode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com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200000511-6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5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26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594%2</a:t>
            </a:r>
            <a:r>
              <a:rPr lang="en-US" u="sng">
                <a:latin typeface="Calibri" pitchFamily="34" charset="0"/>
                <a:hlinkClick r:id="rId4"/>
              </a:rPr>
              <a:t>Ftolerantnost</a:t>
            </a:r>
            <a:r>
              <a:rPr lang="ru-RU" u="sng">
                <a:latin typeface="Calibri" pitchFamily="34" charset="0"/>
                <a:hlinkClick r:id="rId4"/>
              </a:rPr>
              <a:t>11.</a:t>
            </a:r>
            <a:r>
              <a:rPr lang="en-US" u="sng">
                <a:latin typeface="Calibri" pitchFamily="34" charset="0"/>
                <a:hlinkClick r:id="rId4"/>
              </a:rPr>
              <a:t>jpg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uinfo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sw</a:t>
            </a:r>
            <a:r>
              <a:rPr lang="ru-RU" u="sng">
                <a:latin typeface="Calibri" pitchFamily="34" charset="0"/>
                <a:hlinkClick r:id="rId4"/>
              </a:rPr>
              <a:t>-1600-</a:t>
            </a:r>
            <a:r>
              <a:rPr lang="en-US" u="sng">
                <a:latin typeface="Calibri" pitchFamily="34" charset="0"/>
                <a:hlinkClick r:id="rId4"/>
              </a:rPr>
              <a:t>sh</a:t>
            </a:r>
            <a:r>
              <a:rPr lang="ru-RU" u="sng">
                <a:latin typeface="Calibri" pitchFamily="34" charset="0"/>
                <a:hlinkClick r:id="rId4"/>
              </a:rPr>
              <a:t>-900-</a:t>
            </a:r>
            <a:r>
              <a:rPr lang="en-US" u="sng">
                <a:latin typeface="Calibri" pitchFamily="34" charset="0"/>
                <a:hlinkClick r:id="rId4"/>
              </a:rPr>
              <a:t>ww</a:t>
            </a:r>
            <a:r>
              <a:rPr lang="ru-RU" u="sng">
                <a:latin typeface="Calibri" pitchFamily="34" charset="0"/>
                <a:hlinkClick r:id="rId4"/>
              </a:rPr>
              <a:t>-1579-</a:t>
            </a:r>
            <a:r>
              <a:rPr lang="en-US" u="sng">
                <a:latin typeface="Calibri" pitchFamily="34" charset="0"/>
                <a:hlinkClick r:id="rId4"/>
              </a:rPr>
              <a:t>wh</a:t>
            </a:r>
            <a:r>
              <a:rPr lang="ru-RU" u="sng">
                <a:latin typeface="Calibri" pitchFamily="34" charset="0"/>
                <a:hlinkClick r:id="rId4"/>
              </a:rPr>
              <a:t>-767-</a:t>
            </a:r>
            <a:r>
              <a:rPr lang="en-US" u="sng">
                <a:latin typeface="Calibri" pitchFamily="34" charset="0"/>
                <a:hlinkClick r:id="rId4"/>
              </a:rPr>
              <a:t>pd</a:t>
            </a:r>
            <a:r>
              <a:rPr lang="ru-RU" u="sng">
                <a:latin typeface="Calibri" pitchFamily="34" charset="0"/>
                <a:hlinkClick r:id="rId4"/>
              </a:rPr>
              <a:t>-1-</a:t>
            </a:r>
            <a:r>
              <a:rPr lang="en-US" u="sng">
                <a:latin typeface="Calibri" pitchFamily="34" charset="0"/>
                <a:hlinkClick r:id="rId4"/>
              </a:rPr>
              <a:t>wp</a:t>
            </a:r>
            <a:r>
              <a:rPr lang="ru-RU" u="sng">
                <a:latin typeface="Calibri" pitchFamily="34" charset="0"/>
                <a:hlinkClick r:id="rId4"/>
              </a:rPr>
              <a:t>-16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9_1600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900&amp;_=1402825054784&amp;</a:t>
            </a:r>
            <a:r>
              <a:rPr lang="en-US" u="sng">
                <a:latin typeface="Calibri" pitchFamily="34" charset="0"/>
                <a:hlinkClick r:id="rId4"/>
              </a:rPr>
              <a:t>p</a:t>
            </a:r>
            <a:r>
              <a:rPr lang="ru-RU" u="sng">
                <a:latin typeface="Calibri" pitchFamily="34" charset="0"/>
                <a:hlinkClick r:id="rId4"/>
              </a:rPr>
              <a:t>=6&amp;</a:t>
            </a:r>
            <a:r>
              <a:rPr lang="en-US" u="sng">
                <a:latin typeface="Calibri" pitchFamily="34" charset="0"/>
                <a:hlinkClick r:id="rId4"/>
              </a:rPr>
              <a:t>text</a:t>
            </a:r>
            <a:r>
              <a:rPr lang="ru-RU" u="sng">
                <a:latin typeface="Calibri" pitchFamily="34" charset="0"/>
                <a:hlinkClick r:id="rId4"/>
              </a:rPr>
              <a:t>=%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BB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5%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</a:t>
            </a:r>
            <a:r>
              <a:rPr lang="en-US" u="sng">
                <a:latin typeface="Calibri" pitchFamily="34" charset="0"/>
                <a:hlinkClick r:id="rId4"/>
              </a:rPr>
              <a:t>C</a:t>
            </a:r>
            <a:r>
              <a:rPr lang="ru-RU" u="sng">
                <a:latin typeface="Calibri" pitchFamily="34" charset="0"/>
                <a:hlinkClick r:id="rId4"/>
              </a:rPr>
              <a:t>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8&amp;</a:t>
            </a:r>
            <a:r>
              <a:rPr lang="en-US" u="sng">
                <a:latin typeface="Calibri" pitchFamily="34" charset="0"/>
                <a:hlinkClick r:id="rId4"/>
              </a:rPr>
              <a:t>noreask</a:t>
            </a:r>
            <a:r>
              <a:rPr lang="ru-RU" u="sng">
                <a:latin typeface="Calibri" pitchFamily="34" charset="0"/>
                <a:hlinkClick r:id="rId4"/>
              </a:rPr>
              <a:t>=1&amp;</a:t>
            </a:r>
            <a:r>
              <a:rPr lang="en-US" u="sng">
                <a:latin typeface="Calibri" pitchFamily="34" charset="0"/>
                <a:hlinkClick r:id="rId4"/>
              </a:rPr>
              <a:t>pos</a:t>
            </a:r>
            <a:r>
              <a:rPr lang="ru-RU" u="sng">
                <a:latin typeface="Calibri" pitchFamily="34" charset="0"/>
                <a:hlinkClick r:id="rId4"/>
              </a:rPr>
              <a:t>=188&amp;</a:t>
            </a:r>
            <a:r>
              <a:rPr lang="en-US" u="sng">
                <a:latin typeface="Calibri" pitchFamily="34" charset="0"/>
                <a:hlinkClick r:id="rId4"/>
              </a:rPr>
              <a:t>rpt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simage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lr</a:t>
            </a:r>
            <a:r>
              <a:rPr lang="ru-RU" u="sng">
                <a:latin typeface="Calibri" pitchFamily="34" charset="0"/>
                <a:hlinkClick r:id="rId4"/>
              </a:rPr>
              <a:t>=213&amp;</a:t>
            </a:r>
            <a:r>
              <a:rPr lang="en-US" u="sng">
                <a:latin typeface="Calibri" pitchFamily="34" charset="0"/>
                <a:hlinkClick r:id="rId4"/>
              </a:rPr>
              <a:t>pin</a:t>
            </a:r>
            <a:r>
              <a:rPr lang="ru-RU" u="sng">
                <a:latin typeface="Calibri" pitchFamily="34" charset="0"/>
                <a:hlinkClick r:id="rId4"/>
              </a:rPr>
              <a:t>=1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4"/>
          <p:cNvSpPr>
            <a:spLocks noChangeArrowheads="1"/>
          </p:cNvSpPr>
          <p:nvPr/>
        </p:nvSpPr>
        <p:spPr bwMode="auto">
          <a:xfrm>
            <a:off x="468313" y="404813"/>
            <a:ext cx="82804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yandex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search</a:t>
            </a:r>
            <a:r>
              <a:rPr lang="ru-RU" u="sng">
                <a:latin typeface="Calibri" pitchFamily="34" charset="0"/>
                <a:hlinkClick r:id="rId2"/>
              </a:rPr>
              <a:t>?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url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%3</a:t>
            </a:r>
            <a:r>
              <a:rPr lang="en-US" u="sng">
                <a:latin typeface="Calibri" pitchFamily="34" charset="0"/>
                <a:hlinkClick r:id="rId2"/>
              </a:rPr>
              <a:t>A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Fimg</a:t>
            </a:r>
            <a:r>
              <a:rPr lang="ru-RU" u="sng">
                <a:latin typeface="Calibri" pitchFamily="34" charset="0"/>
                <a:hlinkClick r:id="rId2"/>
              </a:rPr>
              <a:t>0.</a:t>
            </a:r>
            <a:r>
              <a:rPr lang="en-US" u="sng">
                <a:latin typeface="Calibri" pitchFamily="34" charset="0"/>
                <a:hlinkClick r:id="rId2"/>
              </a:rPr>
              <a:t>liveinternet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Fimages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Fattach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Fc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2%2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74%2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290%2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74290560_0093.</a:t>
            </a:r>
            <a:r>
              <a:rPr lang="en-US" u="sng">
                <a:latin typeface="Calibri" pitchFamily="34" charset="0"/>
                <a:hlinkClick r:id="rId2"/>
              </a:rPr>
              <a:t>jpg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</a:t>
            </a:r>
            <a:r>
              <a:rPr lang="ru-RU" u="sng">
                <a:latin typeface="Calibri" pitchFamily="34" charset="0"/>
                <a:hlinkClick r:id="rId2"/>
              </a:rPr>
              <a:t>%2525252525252525252525255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%2525252525252525252525255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%2525252525252525255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%2525252525252525255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%2525252525255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%2525252525255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%2525255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%2525255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%5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%5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=&amp;</a:t>
            </a:r>
            <a:r>
              <a:rPr lang="en-US" u="sng">
                <a:latin typeface="Calibri" pitchFamily="34" charset="0"/>
                <a:hlinkClick r:id="rId2"/>
              </a:rPr>
              <a:t>uinfo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sw</a:t>
            </a:r>
            <a:r>
              <a:rPr lang="ru-RU" u="sng">
                <a:latin typeface="Calibri" pitchFamily="34" charset="0"/>
                <a:hlinkClick r:id="rId2"/>
              </a:rPr>
              <a:t>-1600-</a:t>
            </a:r>
            <a:r>
              <a:rPr lang="en-US" u="sng">
                <a:latin typeface="Calibri" pitchFamily="34" charset="0"/>
                <a:hlinkClick r:id="rId2"/>
              </a:rPr>
              <a:t>sh</a:t>
            </a:r>
            <a:r>
              <a:rPr lang="ru-RU" u="sng">
                <a:latin typeface="Calibri" pitchFamily="34" charset="0"/>
                <a:hlinkClick r:id="rId2"/>
              </a:rPr>
              <a:t>-900-</a:t>
            </a:r>
            <a:r>
              <a:rPr lang="en-US" u="sng">
                <a:latin typeface="Calibri" pitchFamily="34" charset="0"/>
                <a:hlinkClick r:id="rId2"/>
              </a:rPr>
              <a:t>ww</a:t>
            </a:r>
            <a:r>
              <a:rPr lang="ru-RU" u="sng">
                <a:latin typeface="Calibri" pitchFamily="34" charset="0"/>
                <a:hlinkClick r:id="rId2"/>
              </a:rPr>
              <a:t>-1579-</a:t>
            </a:r>
            <a:r>
              <a:rPr lang="en-US" u="sng">
                <a:latin typeface="Calibri" pitchFamily="34" charset="0"/>
                <a:hlinkClick r:id="rId2"/>
              </a:rPr>
              <a:t>wh</a:t>
            </a:r>
            <a:r>
              <a:rPr lang="ru-RU" u="sng">
                <a:latin typeface="Calibri" pitchFamily="34" charset="0"/>
                <a:hlinkClick r:id="rId2"/>
              </a:rPr>
              <a:t>-767-</a:t>
            </a:r>
            <a:r>
              <a:rPr lang="en-US" u="sng">
                <a:latin typeface="Calibri" pitchFamily="34" charset="0"/>
                <a:hlinkClick r:id="rId2"/>
              </a:rPr>
              <a:t>pd</a:t>
            </a:r>
            <a:r>
              <a:rPr lang="ru-RU" u="sng">
                <a:latin typeface="Calibri" pitchFamily="34" charset="0"/>
                <a:hlinkClick r:id="rId2"/>
              </a:rPr>
              <a:t>-1-</a:t>
            </a:r>
            <a:r>
              <a:rPr lang="en-US" u="sng">
                <a:latin typeface="Calibri" pitchFamily="34" charset="0"/>
                <a:hlinkClick r:id="rId2"/>
              </a:rPr>
              <a:t>wp</a:t>
            </a:r>
            <a:r>
              <a:rPr lang="ru-RU" u="sng">
                <a:latin typeface="Calibri" pitchFamily="34" charset="0"/>
                <a:hlinkClick r:id="rId2"/>
              </a:rPr>
              <a:t>-16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9_1600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900&amp;_=1402824592394&amp;</a:t>
            </a:r>
            <a:r>
              <a:rPr lang="en-US" u="sng">
                <a:latin typeface="Calibri" pitchFamily="34" charset="0"/>
                <a:hlinkClick r:id="rId2"/>
              </a:rPr>
              <a:t>p</a:t>
            </a:r>
            <a:r>
              <a:rPr lang="ru-RU" u="sng">
                <a:latin typeface="Calibri" pitchFamily="34" charset="0"/>
                <a:hlinkClick r:id="rId2"/>
              </a:rPr>
              <a:t>=5&amp;</a:t>
            </a:r>
            <a:r>
              <a:rPr lang="en-US" u="sng">
                <a:latin typeface="Calibri" pitchFamily="34" charset="0"/>
                <a:hlinkClick r:id="rId2"/>
              </a:rPr>
              <a:t>text</a:t>
            </a:r>
            <a:r>
              <a:rPr lang="ru-RU" u="sng">
                <a:latin typeface="Calibri" pitchFamily="34" charset="0"/>
                <a:hlinkClick r:id="rId2"/>
              </a:rPr>
              <a:t>=%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BE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BB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5%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BE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1%81%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</a:t>
            </a:r>
            <a:r>
              <a:rPr lang="en-US" u="sng">
                <a:latin typeface="Calibri" pitchFamily="34" charset="0"/>
                <a:hlinkClick r:id="rId2"/>
              </a:rPr>
              <a:t>C</a:t>
            </a:r>
            <a:r>
              <a:rPr lang="ru-RU" u="sng">
                <a:latin typeface="Calibri" pitchFamily="34" charset="0"/>
                <a:hlinkClick r:id="rId2"/>
              </a:rPr>
              <a:t>%20%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8&amp;</a:t>
            </a:r>
            <a:r>
              <a:rPr lang="en-US" u="sng">
                <a:latin typeface="Calibri" pitchFamily="34" charset="0"/>
                <a:hlinkClick r:id="rId2"/>
              </a:rPr>
              <a:t>pos</a:t>
            </a:r>
            <a:r>
              <a:rPr lang="ru-RU" u="sng">
                <a:latin typeface="Calibri" pitchFamily="34" charset="0"/>
                <a:hlinkClick r:id="rId2"/>
              </a:rPr>
              <a:t>=153&amp;</a:t>
            </a:r>
            <a:r>
              <a:rPr lang="en-US" u="sng">
                <a:latin typeface="Calibri" pitchFamily="34" charset="0"/>
                <a:hlinkClick r:id="rId2"/>
              </a:rPr>
              <a:t>rpt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simage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pin</a:t>
            </a:r>
            <a:r>
              <a:rPr lang="ru-RU" u="sng">
                <a:latin typeface="Calibri" pitchFamily="34" charset="0"/>
                <a:hlinkClick r:id="rId2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yandex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search</a:t>
            </a:r>
            <a:r>
              <a:rPr lang="ru-RU" u="sng">
                <a:latin typeface="Calibri" pitchFamily="34" charset="0"/>
                <a:hlinkClick r:id="rId3"/>
              </a:rPr>
              <a:t>?</a:t>
            </a:r>
            <a:r>
              <a:rPr lang="en-US" u="sng">
                <a:latin typeface="Calibri" pitchFamily="34" charset="0"/>
                <a:hlinkClick r:id="rId3"/>
              </a:rPr>
              <a:t>source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wiz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url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%3</a:t>
            </a:r>
            <a:r>
              <a:rPr lang="en-US" u="sng">
                <a:latin typeface="Calibri" pitchFamily="34" charset="0"/>
                <a:hlinkClick r:id="rId3"/>
              </a:rPr>
              <a:t>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Fnovostivl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Ffiles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Ffiles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73%2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19573.</a:t>
            </a:r>
            <a:r>
              <a:rPr lang="en-US" u="sng">
                <a:latin typeface="Calibri" pitchFamily="34" charset="0"/>
                <a:hlinkClick r:id="rId3"/>
              </a:rPr>
              <a:t>jpg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uinfo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sw</a:t>
            </a:r>
            <a:r>
              <a:rPr lang="ru-RU" u="sng">
                <a:latin typeface="Calibri" pitchFamily="34" charset="0"/>
                <a:hlinkClick r:id="rId3"/>
              </a:rPr>
              <a:t>-1600-</a:t>
            </a:r>
            <a:r>
              <a:rPr lang="en-US" u="sng">
                <a:latin typeface="Calibri" pitchFamily="34" charset="0"/>
                <a:hlinkClick r:id="rId3"/>
              </a:rPr>
              <a:t>sh</a:t>
            </a:r>
            <a:r>
              <a:rPr lang="ru-RU" u="sng">
                <a:latin typeface="Calibri" pitchFamily="34" charset="0"/>
                <a:hlinkClick r:id="rId3"/>
              </a:rPr>
              <a:t>-900-</a:t>
            </a:r>
            <a:r>
              <a:rPr lang="en-US" u="sng">
                <a:latin typeface="Calibri" pitchFamily="34" charset="0"/>
                <a:hlinkClick r:id="rId3"/>
              </a:rPr>
              <a:t>ww</a:t>
            </a:r>
            <a:r>
              <a:rPr lang="ru-RU" u="sng">
                <a:latin typeface="Calibri" pitchFamily="34" charset="0"/>
                <a:hlinkClick r:id="rId3"/>
              </a:rPr>
              <a:t>-1579-</a:t>
            </a:r>
            <a:r>
              <a:rPr lang="en-US" u="sng">
                <a:latin typeface="Calibri" pitchFamily="34" charset="0"/>
                <a:hlinkClick r:id="rId3"/>
              </a:rPr>
              <a:t>wh</a:t>
            </a:r>
            <a:r>
              <a:rPr lang="ru-RU" u="sng">
                <a:latin typeface="Calibri" pitchFamily="34" charset="0"/>
                <a:hlinkClick r:id="rId3"/>
              </a:rPr>
              <a:t>-767-</a:t>
            </a:r>
            <a:r>
              <a:rPr lang="en-US" u="sng">
                <a:latin typeface="Calibri" pitchFamily="34" charset="0"/>
                <a:hlinkClick r:id="rId3"/>
              </a:rPr>
              <a:t>pd</a:t>
            </a:r>
            <a:r>
              <a:rPr lang="ru-RU" u="sng">
                <a:latin typeface="Calibri" pitchFamily="34" charset="0"/>
                <a:hlinkClick r:id="rId3"/>
              </a:rPr>
              <a:t>-1-</a:t>
            </a:r>
            <a:r>
              <a:rPr lang="en-US" u="sng">
                <a:latin typeface="Calibri" pitchFamily="34" charset="0"/>
                <a:hlinkClick r:id="rId3"/>
              </a:rPr>
              <a:t>wp</a:t>
            </a:r>
            <a:r>
              <a:rPr lang="ru-RU" u="sng">
                <a:latin typeface="Calibri" pitchFamily="34" charset="0"/>
                <a:hlinkClick r:id="rId3"/>
              </a:rPr>
              <a:t>-16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9_1600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900&amp;_=1402825356165&amp;</a:t>
            </a:r>
            <a:r>
              <a:rPr lang="en-US" u="sng">
                <a:latin typeface="Calibri" pitchFamily="34" charset="0"/>
                <a:hlinkClick r:id="rId3"/>
              </a:rPr>
              <a:t>p</a:t>
            </a:r>
            <a:r>
              <a:rPr lang="ru-RU" u="sng">
                <a:latin typeface="Calibri" pitchFamily="34" charset="0"/>
                <a:hlinkClick r:id="rId3"/>
              </a:rPr>
              <a:t>=12&amp;</a:t>
            </a:r>
            <a:r>
              <a:rPr lang="en-US" u="sng">
                <a:latin typeface="Calibri" pitchFamily="34" charset="0"/>
                <a:hlinkClick r:id="rId3"/>
              </a:rPr>
              <a:t>text</a:t>
            </a:r>
            <a:r>
              <a:rPr lang="ru-RU" u="sng">
                <a:latin typeface="Calibri" pitchFamily="34" charset="0"/>
                <a:hlinkClick r:id="rId3"/>
              </a:rPr>
              <a:t>=%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BE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BB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BE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1%81%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</a:t>
            </a:r>
            <a:r>
              <a:rPr lang="en-US" u="sng">
                <a:latin typeface="Calibri" pitchFamily="34" charset="0"/>
                <a:hlinkClick r:id="rId3"/>
              </a:rPr>
              <a:t>C</a:t>
            </a:r>
            <a:r>
              <a:rPr lang="ru-RU" u="sng">
                <a:latin typeface="Calibri" pitchFamily="34" charset="0"/>
                <a:hlinkClick r:id="rId3"/>
              </a:rPr>
              <a:t>%20%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8&amp;</a:t>
            </a:r>
            <a:r>
              <a:rPr lang="en-US" u="sng">
                <a:latin typeface="Calibri" pitchFamily="34" charset="0"/>
                <a:hlinkClick r:id="rId3"/>
              </a:rPr>
              <a:t>noreask</a:t>
            </a:r>
            <a:r>
              <a:rPr lang="ru-RU" u="sng">
                <a:latin typeface="Calibri" pitchFamily="34" charset="0"/>
                <a:hlinkClick r:id="rId3"/>
              </a:rPr>
              <a:t>=1&amp;</a:t>
            </a:r>
            <a:r>
              <a:rPr lang="en-US" u="sng">
                <a:latin typeface="Calibri" pitchFamily="34" charset="0"/>
                <a:hlinkClick r:id="rId3"/>
              </a:rPr>
              <a:t>pos</a:t>
            </a:r>
            <a:r>
              <a:rPr lang="ru-RU" u="sng">
                <a:latin typeface="Calibri" pitchFamily="34" charset="0"/>
                <a:hlinkClick r:id="rId3"/>
              </a:rPr>
              <a:t>=372&amp;</a:t>
            </a:r>
            <a:r>
              <a:rPr lang="en-US" u="sng">
                <a:latin typeface="Calibri" pitchFamily="34" charset="0"/>
                <a:hlinkClick r:id="rId3"/>
              </a:rPr>
              <a:t>rpt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simage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lr</a:t>
            </a:r>
            <a:r>
              <a:rPr lang="ru-RU" u="sng">
                <a:latin typeface="Calibri" pitchFamily="34" charset="0"/>
                <a:hlinkClick r:id="rId3"/>
              </a:rPr>
              <a:t>=213&amp;</a:t>
            </a:r>
            <a:r>
              <a:rPr lang="en-US" u="sng">
                <a:latin typeface="Calibri" pitchFamily="34" charset="0"/>
                <a:hlinkClick r:id="rId3"/>
              </a:rPr>
              <a:t>pin</a:t>
            </a:r>
            <a:r>
              <a:rPr lang="ru-RU" u="sng">
                <a:latin typeface="Calibri" pitchFamily="34" charset="0"/>
                <a:hlinkClick r:id="rId3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://</a:t>
            </a:r>
            <a:r>
              <a:rPr lang="en-US" u="sng">
                <a:latin typeface="Calibri" pitchFamily="34" charset="0"/>
                <a:hlinkClick r:id="rId4"/>
              </a:rPr>
              <a:t>yandex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ru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images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search</a:t>
            </a:r>
            <a:r>
              <a:rPr lang="ru-RU" u="sng">
                <a:latin typeface="Calibri" pitchFamily="34" charset="0"/>
                <a:hlinkClick r:id="rId4"/>
              </a:rPr>
              <a:t>?</a:t>
            </a:r>
            <a:r>
              <a:rPr lang="en-US" u="sng">
                <a:latin typeface="Calibri" pitchFamily="34" charset="0"/>
                <a:hlinkClick r:id="rId4"/>
              </a:rPr>
              <a:t>source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wiz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img</a:t>
            </a:r>
            <a:r>
              <a:rPr lang="ru-RU" u="sng">
                <a:latin typeface="Calibri" pitchFamily="34" charset="0"/>
                <a:hlinkClick r:id="rId4"/>
              </a:rPr>
              <a:t>_</a:t>
            </a:r>
            <a:r>
              <a:rPr lang="en-US" u="sng">
                <a:latin typeface="Calibri" pitchFamily="34" charset="0"/>
                <a:hlinkClick r:id="rId4"/>
              </a:rPr>
              <a:t>url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%3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Fcs</a:t>
            </a:r>
            <a:r>
              <a:rPr lang="ru-RU" u="sng">
                <a:latin typeface="Calibri" pitchFamily="34" charset="0"/>
                <a:hlinkClick r:id="rId4"/>
              </a:rPr>
              <a:t>5699.</a:t>
            </a:r>
            <a:r>
              <a:rPr lang="en-US" u="sng">
                <a:latin typeface="Calibri" pitchFamily="34" charset="0"/>
                <a:hlinkClick r:id="rId4"/>
              </a:rPr>
              <a:t>vk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me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Fg</a:t>
            </a:r>
            <a:r>
              <a:rPr lang="ru-RU" u="sng">
                <a:latin typeface="Calibri" pitchFamily="34" charset="0"/>
                <a:hlinkClick r:id="rId4"/>
              </a:rPr>
              <a:t>36990368%2</a:t>
            </a:r>
            <a:r>
              <a:rPr lang="en-US" u="sng">
                <a:latin typeface="Calibri" pitchFamily="34" charset="0"/>
                <a:hlinkClick r:id="rId4"/>
              </a:rPr>
              <a:t>Fa</a:t>
            </a:r>
            <a:r>
              <a:rPr lang="ru-RU" u="sng">
                <a:latin typeface="Calibri" pitchFamily="34" charset="0"/>
                <a:hlinkClick r:id="rId4"/>
              </a:rPr>
              <a:t>_85455</a:t>
            </a:r>
            <a:r>
              <a:rPr lang="en-US" u="sng">
                <a:latin typeface="Calibri" pitchFamily="34" charset="0"/>
                <a:hlinkClick r:id="rId4"/>
              </a:rPr>
              <a:t>ff</a:t>
            </a:r>
            <a:r>
              <a:rPr lang="ru-RU" u="sng">
                <a:latin typeface="Calibri" pitchFamily="34" charset="0"/>
                <a:hlinkClick r:id="rId4"/>
              </a:rPr>
              <a:t>0.</a:t>
            </a:r>
            <a:r>
              <a:rPr lang="en-US" u="sng">
                <a:latin typeface="Calibri" pitchFamily="34" charset="0"/>
                <a:hlinkClick r:id="rId4"/>
              </a:rPr>
              <a:t>jpg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uinfo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sw</a:t>
            </a:r>
            <a:r>
              <a:rPr lang="ru-RU" u="sng">
                <a:latin typeface="Calibri" pitchFamily="34" charset="0"/>
                <a:hlinkClick r:id="rId4"/>
              </a:rPr>
              <a:t>-1600-</a:t>
            </a:r>
            <a:r>
              <a:rPr lang="en-US" u="sng">
                <a:latin typeface="Calibri" pitchFamily="34" charset="0"/>
                <a:hlinkClick r:id="rId4"/>
              </a:rPr>
              <a:t>sh</a:t>
            </a:r>
            <a:r>
              <a:rPr lang="ru-RU" u="sng">
                <a:latin typeface="Calibri" pitchFamily="34" charset="0"/>
                <a:hlinkClick r:id="rId4"/>
              </a:rPr>
              <a:t>-900-</a:t>
            </a:r>
            <a:r>
              <a:rPr lang="en-US" u="sng">
                <a:latin typeface="Calibri" pitchFamily="34" charset="0"/>
                <a:hlinkClick r:id="rId4"/>
              </a:rPr>
              <a:t>ww</a:t>
            </a:r>
            <a:r>
              <a:rPr lang="ru-RU" u="sng">
                <a:latin typeface="Calibri" pitchFamily="34" charset="0"/>
                <a:hlinkClick r:id="rId4"/>
              </a:rPr>
              <a:t>-1579-</a:t>
            </a:r>
            <a:r>
              <a:rPr lang="en-US" u="sng">
                <a:latin typeface="Calibri" pitchFamily="34" charset="0"/>
                <a:hlinkClick r:id="rId4"/>
              </a:rPr>
              <a:t>wh</a:t>
            </a:r>
            <a:r>
              <a:rPr lang="ru-RU" u="sng">
                <a:latin typeface="Calibri" pitchFamily="34" charset="0"/>
                <a:hlinkClick r:id="rId4"/>
              </a:rPr>
              <a:t>-767-</a:t>
            </a:r>
            <a:r>
              <a:rPr lang="en-US" u="sng">
                <a:latin typeface="Calibri" pitchFamily="34" charset="0"/>
                <a:hlinkClick r:id="rId4"/>
              </a:rPr>
              <a:t>pd</a:t>
            </a:r>
            <a:r>
              <a:rPr lang="ru-RU" u="sng">
                <a:latin typeface="Calibri" pitchFamily="34" charset="0"/>
                <a:hlinkClick r:id="rId4"/>
              </a:rPr>
              <a:t>-1-</a:t>
            </a:r>
            <a:r>
              <a:rPr lang="en-US" u="sng">
                <a:latin typeface="Calibri" pitchFamily="34" charset="0"/>
                <a:hlinkClick r:id="rId4"/>
              </a:rPr>
              <a:t>wp</a:t>
            </a:r>
            <a:r>
              <a:rPr lang="ru-RU" u="sng">
                <a:latin typeface="Calibri" pitchFamily="34" charset="0"/>
                <a:hlinkClick r:id="rId4"/>
              </a:rPr>
              <a:t>-16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9_1600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900&amp;_=1402825349914&amp;</a:t>
            </a:r>
            <a:r>
              <a:rPr lang="en-US" u="sng">
                <a:latin typeface="Calibri" pitchFamily="34" charset="0"/>
                <a:hlinkClick r:id="rId4"/>
              </a:rPr>
              <a:t>p</a:t>
            </a:r>
            <a:r>
              <a:rPr lang="ru-RU" u="sng">
                <a:latin typeface="Calibri" pitchFamily="34" charset="0"/>
                <a:hlinkClick r:id="rId4"/>
              </a:rPr>
              <a:t>=11&amp;</a:t>
            </a:r>
            <a:r>
              <a:rPr lang="en-US" u="sng">
                <a:latin typeface="Calibri" pitchFamily="34" charset="0"/>
                <a:hlinkClick r:id="rId4"/>
              </a:rPr>
              <a:t>text</a:t>
            </a:r>
            <a:r>
              <a:rPr lang="ru-RU" u="sng">
                <a:latin typeface="Calibri" pitchFamily="34" charset="0"/>
                <a:hlinkClick r:id="rId4"/>
              </a:rPr>
              <a:t>=%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BB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5%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</a:t>
            </a:r>
            <a:r>
              <a:rPr lang="en-US" u="sng">
                <a:latin typeface="Calibri" pitchFamily="34" charset="0"/>
                <a:hlinkClick r:id="rId4"/>
              </a:rPr>
              <a:t>C</a:t>
            </a:r>
            <a:r>
              <a:rPr lang="ru-RU" u="sng">
                <a:latin typeface="Calibri" pitchFamily="34" charset="0"/>
                <a:hlinkClick r:id="rId4"/>
              </a:rPr>
              <a:t>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8&amp;</a:t>
            </a:r>
            <a:r>
              <a:rPr lang="en-US" u="sng">
                <a:latin typeface="Calibri" pitchFamily="34" charset="0"/>
                <a:hlinkClick r:id="rId4"/>
              </a:rPr>
              <a:t>noreask</a:t>
            </a:r>
            <a:r>
              <a:rPr lang="ru-RU" u="sng">
                <a:latin typeface="Calibri" pitchFamily="34" charset="0"/>
                <a:hlinkClick r:id="rId4"/>
              </a:rPr>
              <a:t>=1&amp;</a:t>
            </a:r>
            <a:r>
              <a:rPr lang="en-US" u="sng">
                <a:latin typeface="Calibri" pitchFamily="34" charset="0"/>
                <a:hlinkClick r:id="rId4"/>
              </a:rPr>
              <a:t>pos</a:t>
            </a:r>
            <a:r>
              <a:rPr lang="ru-RU" u="sng">
                <a:latin typeface="Calibri" pitchFamily="34" charset="0"/>
                <a:hlinkClick r:id="rId4"/>
              </a:rPr>
              <a:t>=353&amp;</a:t>
            </a:r>
            <a:r>
              <a:rPr lang="en-US" u="sng">
                <a:latin typeface="Calibri" pitchFamily="34" charset="0"/>
                <a:hlinkClick r:id="rId4"/>
              </a:rPr>
              <a:t>rpt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simage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lr</a:t>
            </a:r>
            <a:r>
              <a:rPr lang="ru-RU" u="sng">
                <a:latin typeface="Calibri" pitchFamily="34" charset="0"/>
                <a:hlinkClick r:id="rId4"/>
              </a:rPr>
              <a:t>=213&amp;</a:t>
            </a:r>
            <a:r>
              <a:rPr lang="en-US" u="sng">
                <a:latin typeface="Calibri" pitchFamily="34" charset="0"/>
                <a:hlinkClick r:id="rId4"/>
              </a:rPr>
              <a:t>pin</a:t>
            </a:r>
            <a:r>
              <a:rPr lang="ru-RU" u="sng">
                <a:latin typeface="Calibri" pitchFamily="34" charset="0"/>
                <a:hlinkClick r:id="rId4"/>
              </a:rPr>
              <a:t>=1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2"/>
          <p:cNvSpPr>
            <a:spLocks noChangeArrowheads="1"/>
          </p:cNvSpPr>
          <p:nvPr/>
        </p:nvSpPr>
        <p:spPr bwMode="auto">
          <a:xfrm>
            <a:off x="539750" y="333375"/>
            <a:ext cx="8135938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yandex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search</a:t>
            </a:r>
            <a:r>
              <a:rPr lang="ru-RU" u="sng">
                <a:latin typeface="Calibri" pitchFamily="34" charset="0"/>
                <a:hlinkClick r:id="rId2"/>
              </a:rPr>
              <a:t>?</a:t>
            </a:r>
            <a:r>
              <a:rPr lang="en-US" u="sng">
                <a:latin typeface="Calibri" pitchFamily="34" charset="0"/>
                <a:hlinkClick r:id="rId2"/>
              </a:rPr>
              <a:t>text</a:t>
            </a:r>
            <a:r>
              <a:rPr lang="ru-RU" u="sng">
                <a:latin typeface="Calibri" pitchFamily="34" charset="0"/>
                <a:hlinkClick r:id="rId2"/>
              </a:rPr>
              <a:t>=%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BC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5%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1%87%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8&amp;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url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%3</a:t>
            </a:r>
            <a:r>
              <a:rPr lang="en-US" u="sng">
                <a:latin typeface="Calibri" pitchFamily="34" charset="0"/>
                <a:hlinkClick r:id="rId2"/>
              </a:rPr>
              <a:t>A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Ffiles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adme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Ffiles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Fnews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Fpart</a:t>
            </a:r>
            <a:r>
              <a:rPr lang="ru-RU" u="sng">
                <a:latin typeface="Calibri" pitchFamily="34" charset="0"/>
                <a:hlinkClick r:id="rId2"/>
              </a:rPr>
              <a:t>_39%2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399755%2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14.</a:t>
            </a:r>
            <a:r>
              <a:rPr lang="en-US" u="sng">
                <a:latin typeface="Calibri" pitchFamily="34" charset="0"/>
                <a:hlinkClick r:id="rId2"/>
              </a:rPr>
              <a:t>jpg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pos</a:t>
            </a:r>
            <a:r>
              <a:rPr lang="ru-RU" u="sng">
                <a:latin typeface="Calibri" pitchFamily="34" charset="0"/>
                <a:hlinkClick r:id="rId2"/>
              </a:rPr>
              <a:t>=29&amp;</a:t>
            </a:r>
            <a:r>
              <a:rPr lang="en-US" u="sng">
                <a:latin typeface="Calibri" pitchFamily="34" charset="0"/>
                <a:hlinkClick r:id="rId2"/>
              </a:rPr>
              <a:t>uinfo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sw</a:t>
            </a:r>
            <a:r>
              <a:rPr lang="ru-RU" u="sng">
                <a:latin typeface="Calibri" pitchFamily="34" charset="0"/>
                <a:hlinkClick r:id="rId2"/>
              </a:rPr>
              <a:t>-1600-</a:t>
            </a:r>
            <a:r>
              <a:rPr lang="en-US" u="sng">
                <a:latin typeface="Calibri" pitchFamily="34" charset="0"/>
                <a:hlinkClick r:id="rId2"/>
              </a:rPr>
              <a:t>sh</a:t>
            </a:r>
            <a:r>
              <a:rPr lang="ru-RU" u="sng">
                <a:latin typeface="Calibri" pitchFamily="34" charset="0"/>
                <a:hlinkClick r:id="rId2"/>
              </a:rPr>
              <a:t>-900-</a:t>
            </a:r>
            <a:r>
              <a:rPr lang="en-US" u="sng">
                <a:latin typeface="Calibri" pitchFamily="34" charset="0"/>
                <a:hlinkClick r:id="rId2"/>
              </a:rPr>
              <a:t>ww</a:t>
            </a:r>
            <a:r>
              <a:rPr lang="ru-RU" u="sng">
                <a:latin typeface="Calibri" pitchFamily="34" charset="0"/>
                <a:hlinkClick r:id="rId2"/>
              </a:rPr>
              <a:t>-1579-</a:t>
            </a:r>
            <a:r>
              <a:rPr lang="en-US" u="sng">
                <a:latin typeface="Calibri" pitchFamily="34" charset="0"/>
                <a:hlinkClick r:id="rId2"/>
              </a:rPr>
              <a:t>wh</a:t>
            </a:r>
            <a:r>
              <a:rPr lang="ru-RU" u="sng">
                <a:latin typeface="Calibri" pitchFamily="34" charset="0"/>
                <a:hlinkClick r:id="rId2"/>
              </a:rPr>
              <a:t>-767-</a:t>
            </a:r>
            <a:r>
              <a:rPr lang="en-US" u="sng">
                <a:latin typeface="Calibri" pitchFamily="34" charset="0"/>
                <a:hlinkClick r:id="rId2"/>
              </a:rPr>
              <a:t>pd</a:t>
            </a:r>
            <a:r>
              <a:rPr lang="ru-RU" u="sng">
                <a:latin typeface="Calibri" pitchFamily="34" charset="0"/>
                <a:hlinkClick r:id="rId2"/>
              </a:rPr>
              <a:t>-1-</a:t>
            </a:r>
            <a:r>
              <a:rPr lang="en-US" u="sng">
                <a:latin typeface="Calibri" pitchFamily="34" charset="0"/>
                <a:hlinkClick r:id="rId2"/>
              </a:rPr>
              <a:t>wp</a:t>
            </a:r>
            <a:r>
              <a:rPr lang="ru-RU" u="sng">
                <a:latin typeface="Calibri" pitchFamily="34" charset="0"/>
                <a:hlinkClick r:id="rId2"/>
              </a:rPr>
              <a:t>-16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9_1600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900&amp;</a:t>
            </a:r>
            <a:r>
              <a:rPr lang="en-US" u="sng">
                <a:latin typeface="Calibri" pitchFamily="34" charset="0"/>
                <a:hlinkClick r:id="rId2"/>
              </a:rPr>
              <a:t>rpt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simage</a:t>
            </a:r>
            <a:r>
              <a:rPr lang="ru-RU" u="sng">
                <a:latin typeface="Calibri" pitchFamily="34" charset="0"/>
                <a:hlinkClick r:id="rId2"/>
              </a:rPr>
              <a:t>&amp;_=1402826547103&amp;</a:t>
            </a:r>
            <a:r>
              <a:rPr lang="en-US" u="sng">
                <a:latin typeface="Calibri" pitchFamily="34" charset="0"/>
                <a:hlinkClick r:id="rId2"/>
              </a:rPr>
              <a:t>pin</a:t>
            </a:r>
            <a:r>
              <a:rPr lang="ru-RU" u="sng">
                <a:latin typeface="Calibri" pitchFamily="34" charset="0"/>
                <a:hlinkClick r:id="rId2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yandex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search</a:t>
            </a:r>
            <a:r>
              <a:rPr lang="ru-RU" u="sng">
                <a:latin typeface="Calibri" pitchFamily="34" charset="0"/>
                <a:hlinkClick r:id="rId3"/>
              </a:rPr>
              <a:t>?</a:t>
            </a:r>
            <a:r>
              <a:rPr lang="en-US" u="sng">
                <a:latin typeface="Calibri" pitchFamily="34" charset="0"/>
                <a:hlinkClick r:id="rId3"/>
              </a:rPr>
              <a:t>p</a:t>
            </a:r>
            <a:r>
              <a:rPr lang="ru-RU" u="sng">
                <a:latin typeface="Calibri" pitchFamily="34" charset="0"/>
                <a:hlinkClick r:id="rId3"/>
              </a:rPr>
              <a:t>=4&amp;</a:t>
            </a:r>
            <a:r>
              <a:rPr lang="en-US" u="sng">
                <a:latin typeface="Calibri" pitchFamily="34" charset="0"/>
                <a:hlinkClick r:id="rId3"/>
              </a:rPr>
              <a:t>text</a:t>
            </a:r>
            <a:r>
              <a:rPr lang="ru-RU" u="sng">
                <a:latin typeface="Calibri" pitchFamily="34" charset="0"/>
                <a:hlinkClick r:id="rId3"/>
              </a:rPr>
              <a:t>=%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BC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1%87%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%20%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8&amp;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url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%3</a:t>
            </a:r>
            <a:r>
              <a:rPr lang="en-US" u="sng">
                <a:latin typeface="Calibri" pitchFamily="34" charset="0"/>
                <a:hlinkClick r:id="rId3"/>
              </a:rPr>
              <a:t>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Fwww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magicwish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Ftizer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24%2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1.</a:t>
            </a:r>
            <a:r>
              <a:rPr lang="en-US" u="sng">
                <a:latin typeface="Calibri" pitchFamily="34" charset="0"/>
                <a:hlinkClick r:id="rId3"/>
              </a:rPr>
              <a:t>jpg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pos</a:t>
            </a:r>
            <a:r>
              <a:rPr lang="ru-RU" u="sng">
                <a:latin typeface="Calibri" pitchFamily="34" charset="0"/>
                <a:hlinkClick r:id="rId3"/>
              </a:rPr>
              <a:t>=141&amp;</a:t>
            </a:r>
            <a:r>
              <a:rPr lang="en-US" u="sng">
                <a:latin typeface="Calibri" pitchFamily="34" charset="0"/>
                <a:hlinkClick r:id="rId3"/>
              </a:rPr>
              <a:t>uinfo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sw</a:t>
            </a:r>
            <a:r>
              <a:rPr lang="ru-RU" u="sng">
                <a:latin typeface="Calibri" pitchFamily="34" charset="0"/>
                <a:hlinkClick r:id="rId3"/>
              </a:rPr>
              <a:t>-1600-</a:t>
            </a:r>
            <a:r>
              <a:rPr lang="en-US" u="sng">
                <a:latin typeface="Calibri" pitchFamily="34" charset="0"/>
                <a:hlinkClick r:id="rId3"/>
              </a:rPr>
              <a:t>sh</a:t>
            </a:r>
            <a:r>
              <a:rPr lang="ru-RU" u="sng">
                <a:latin typeface="Calibri" pitchFamily="34" charset="0"/>
                <a:hlinkClick r:id="rId3"/>
              </a:rPr>
              <a:t>-900-</a:t>
            </a:r>
            <a:r>
              <a:rPr lang="en-US" u="sng">
                <a:latin typeface="Calibri" pitchFamily="34" charset="0"/>
                <a:hlinkClick r:id="rId3"/>
              </a:rPr>
              <a:t>ww</a:t>
            </a:r>
            <a:r>
              <a:rPr lang="ru-RU" u="sng">
                <a:latin typeface="Calibri" pitchFamily="34" charset="0"/>
                <a:hlinkClick r:id="rId3"/>
              </a:rPr>
              <a:t>-1579-</a:t>
            </a:r>
            <a:r>
              <a:rPr lang="en-US" u="sng">
                <a:latin typeface="Calibri" pitchFamily="34" charset="0"/>
                <a:hlinkClick r:id="rId3"/>
              </a:rPr>
              <a:t>wh</a:t>
            </a:r>
            <a:r>
              <a:rPr lang="ru-RU" u="sng">
                <a:latin typeface="Calibri" pitchFamily="34" charset="0"/>
                <a:hlinkClick r:id="rId3"/>
              </a:rPr>
              <a:t>-767-</a:t>
            </a:r>
            <a:r>
              <a:rPr lang="en-US" u="sng">
                <a:latin typeface="Calibri" pitchFamily="34" charset="0"/>
                <a:hlinkClick r:id="rId3"/>
              </a:rPr>
              <a:t>pd</a:t>
            </a:r>
            <a:r>
              <a:rPr lang="ru-RU" u="sng">
                <a:latin typeface="Calibri" pitchFamily="34" charset="0"/>
                <a:hlinkClick r:id="rId3"/>
              </a:rPr>
              <a:t>-1-</a:t>
            </a:r>
            <a:r>
              <a:rPr lang="en-US" u="sng">
                <a:latin typeface="Calibri" pitchFamily="34" charset="0"/>
                <a:hlinkClick r:id="rId3"/>
              </a:rPr>
              <a:t>wp</a:t>
            </a:r>
            <a:r>
              <a:rPr lang="ru-RU" u="sng">
                <a:latin typeface="Calibri" pitchFamily="34" charset="0"/>
                <a:hlinkClick r:id="rId3"/>
              </a:rPr>
              <a:t>-16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9_1600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900&amp;</a:t>
            </a:r>
            <a:r>
              <a:rPr lang="en-US" u="sng">
                <a:latin typeface="Calibri" pitchFamily="34" charset="0"/>
                <a:hlinkClick r:id="rId3"/>
              </a:rPr>
              <a:t>rpt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simage</a:t>
            </a:r>
            <a:r>
              <a:rPr lang="ru-RU" u="sng">
                <a:latin typeface="Calibri" pitchFamily="34" charset="0"/>
                <a:hlinkClick r:id="rId3"/>
              </a:rPr>
              <a:t>&amp;_=1402826661168&amp;</a:t>
            </a:r>
            <a:r>
              <a:rPr lang="en-US" u="sng">
                <a:latin typeface="Calibri" pitchFamily="34" charset="0"/>
                <a:hlinkClick r:id="rId3"/>
              </a:rPr>
              <a:t>pin</a:t>
            </a:r>
            <a:r>
              <a:rPr lang="ru-RU" u="sng">
                <a:latin typeface="Calibri" pitchFamily="34" charset="0"/>
                <a:hlinkClick r:id="rId3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://</a:t>
            </a:r>
            <a:r>
              <a:rPr lang="en-US" u="sng">
                <a:latin typeface="Calibri" pitchFamily="34" charset="0"/>
                <a:hlinkClick r:id="rId4"/>
              </a:rPr>
              <a:t>yandex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ru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images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search</a:t>
            </a:r>
            <a:r>
              <a:rPr lang="ru-RU" u="sng">
                <a:latin typeface="Calibri" pitchFamily="34" charset="0"/>
                <a:hlinkClick r:id="rId4"/>
              </a:rPr>
              <a:t>?</a:t>
            </a:r>
            <a:r>
              <a:rPr lang="en-US" u="sng">
                <a:latin typeface="Calibri" pitchFamily="34" charset="0"/>
                <a:hlinkClick r:id="rId4"/>
              </a:rPr>
              <a:t>p</a:t>
            </a:r>
            <a:r>
              <a:rPr lang="ru-RU" u="sng">
                <a:latin typeface="Calibri" pitchFamily="34" charset="0"/>
                <a:hlinkClick r:id="rId4"/>
              </a:rPr>
              <a:t>=3&amp;</a:t>
            </a:r>
            <a:r>
              <a:rPr lang="en-US" u="sng">
                <a:latin typeface="Calibri" pitchFamily="34" charset="0"/>
                <a:hlinkClick r:id="rId4"/>
              </a:rPr>
              <a:t>text</a:t>
            </a:r>
            <a:r>
              <a:rPr lang="ru-RU" u="sng">
                <a:latin typeface="Calibri" pitchFamily="34" charset="0"/>
                <a:hlinkClick r:id="rId4"/>
              </a:rPr>
              <a:t>=%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BF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BA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8&amp;</a:t>
            </a:r>
            <a:r>
              <a:rPr lang="en-US" u="sng">
                <a:latin typeface="Calibri" pitchFamily="34" charset="0"/>
                <a:hlinkClick r:id="rId4"/>
              </a:rPr>
              <a:t>img</a:t>
            </a:r>
            <a:r>
              <a:rPr lang="ru-RU" u="sng">
                <a:latin typeface="Calibri" pitchFamily="34" charset="0"/>
                <a:hlinkClick r:id="rId4"/>
              </a:rPr>
              <a:t>_</a:t>
            </a:r>
            <a:r>
              <a:rPr lang="en-US" u="sng">
                <a:latin typeface="Calibri" pitchFamily="34" charset="0"/>
                <a:hlinkClick r:id="rId4"/>
              </a:rPr>
              <a:t>url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%3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Fm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c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lnkd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licdn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com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Fmedia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Fp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2%2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000%2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091%2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274%2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35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172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jpg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pos</a:t>
            </a:r>
            <a:r>
              <a:rPr lang="ru-RU" u="sng">
                <a:latin typeface="Calibri" pitchFamily="34" charset="0"/>
                <a:hlinkClick r:id="rId4"/>
              </a:rPr>
              <a:t>=108&amp;</a:t>
            </a:r>
            <a:r>
              <a:rPr lang="en-US" u="sng">
                <a:latin typeface="Calibri" pitchFamily="34" charset="0"/>
                <a:hlinkClick r:id="rId4"/>
              </a:rPr>
              <a:t>uinfo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sw</a:t>
            </a:r>
            <a:r>
              <a:rPr lang="ru-RU" u="sng">
                <a:latin typeface="Calibri" pitchFamily="34" charset="0"/>
                <a:hlinkClick r:id="rId4"/>
              </a:rPr>
              <a:t>-1600-</a:t>
            </a:r>
            <a:r>
              <a:rPr lang="en-US" u="sng">
                <a:latin typeface="Calibri" pitchFamily="34" charset="0"/>
                <a:hlinkClick r:id="rId4"/>
              </a:rPr>
              <a:t>sh</a:t>
            </a:r>
            <a:r>
              <a:rPr lang="ru-RU" u="sng">
                <a:latin typeface="Calibri" pitchFamily="34" charset="0"/>
                <a:hlinkClick r:id="rId4"/>
              </a:rPr>
              <a:t>-900-</a:t>
            </a:r>
            <a:r>
              <a:rPr lang="en-US" u="sng">
                <a:latin typeface="Calibri" pitchFamily="34" charset="0"/>
                <a:hlinkClick r:id="rId4"/>
              </a:rPr>
              <a:t>ww</a:t>
            </a:r>
            <a:r>
              <a:rPr lang="ru-RU" u="sng">
                <a:latin typeface="Calibri" pitchFamily="34" charset="0"/>
                <a:hlinkClick r:id="rId4"/>
              </a:rPr>
              <a:t>-1579-</a:t>
            </a:r>
            <a:r>
              <a:rPr lang="en-US" u="sng">
                <a:latin typeface="Calibri" pitchFamily="34" charset="0"/>
                <a:hlinkClick r:id="rId4"/>
              </a:rPr>
              <a:t>wh</a:t>
            </a:r>
            <a:r>
              <a:rPr lang="ru-RU" u="sng">
                <a:latin typeface="Calibri" pitchFamily="34" charset="0"/>
                <a:hlinkClick r:id="rId4"/>
              </a:rPr>
              <a:t>-767-</a:t>
            </a:r>
            <a:r>
              <a:rPr lang="en-US" u="sng">
                <a:latin typeface="Calibri" pitchFamily="34" charset="0"/>
                <a:hlinkClick r:id="rId4"/>
              </a:rPr>
              <a:t>pd</a:t>
            </a:r>
            <a:r>
              <a:rPr lang="ru-RU" u="sng">
                <a:latin typeface="Calibri" pitchFamily="34" charset="0"/>
                <a:hlinkClick r:id="rId4"/>
              </a:rPr>
              <a:t>-1-</a:t>
            </a:r>
            <a:r>
              <a:rPr lang="en-US" u="sng">
                <a:latin typeface="Calibri" pitchFamily="34" charset="0"/>
                <a:hlinkClick r:id="rId4"/>
              </a:rPr>
              <a:t>wp</a:t>
            </a:r>
            <a:r>
              <a:rPr lang="ru-RU" u="sng">
                <a:latin typeface="Calibri" pitchFamily="34" charset="0"/>
                <a:hlinkClick r:id="rId4"/>
              </a:rPr>
              <a:t>-16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9_1600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900&amp;</a:t>
            </a:r>
            <a:r>
              <a:rPr lang="en-US" u="sng">
                <a:latin typeface="Calibri" pitchFamily="34" charset="0"/>
                <a:hlinkClick r:id="rId4"/>
              </a:rPr>
              <a:t>rpt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simage</a:t>
            </a:r>
            <a:r>
              <a:rPr lang="ru-RU" u="sng">
                <a:latin typeface="Calibri" pitchFamily="34" charset="0"/>
                <a:hlinkClick r:id="rId4"/>
              </a:rPr>
              <a:t>&amp;_=1402826754131&amp;</a:t>
            </a:r>
            <a:r>
              <a:rPr lang="en-US" u="sng">
                <a:latin typeface="Calibri" pitchFamily="34" charset="0"/>
                <a:hlinkClick r:id="rId4"/>
              </a:rPr>
              <a:t>pin</a:t>
            </a:r>
            <a:r>
              <a:rPr lang="ru-RU" u="sng">
                <a:latin typeface="Calibri" pitchFamily="34" charset="0"/>
                <a:hlinkClick r:id="rId4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5"/>
              </a:rPr>
              <a:t>http</a:t>
            </a:r>
            <a:r>
              <a:rPr lang="ru-RU" u="sng">
                <a:latin typeface="Calibri" pitchFamily="34" charset="0"/>
                <a:hlinkClick r:id="rId5"/>
              </a:rPr>
              <a:t>://</a:t>
            </a:r>
            <a:r>
              <a:rPr lang="en-US" u="sng">
                <a:latin typeface="Calibri" pitchFamily="34" charset="0"/>
                <a:hlinkClick r:id="rId5"/>
              </a:rPr>
              <a:t>yandex</a:t>
            </a:r>
            <a:r>
              <a:rPr lang="ru-RU" u="sng">
                <a:latin typeface="Calibri" pitchFamily="34" charset="0"/>
                <a:hlinkClick r:id="rId5"/>
              </a:rPr>
              <a:t>.</a:t>
            </a:r>
            <a:r>
              <a:rPr lang="en-US" u="sng">
                <a:latin typeface="Calibri" pitchFamily="34" charset="0"/>
                <a:hlinkClick r:id="rId5"/>
              </a:rPr>
              <a:t>ru</a:t>
            </a:r>
            <a:r>
              <a:rPr lang="ru-RU" u="sng">
                <a:latin typeface="Calibri" pitchFamily="34" charset="0"/>
                <a:hlinkClick r:id="rId5"/>
              </a:rPr>
              <a:t>/</a:t>
            </a:r>
            <a:r>
              <a:rPr lang="en-US" u="sng">
                <a:latin typeface="Calibri" pitchFamily="34" charset="0"/>
                <a:hlinkClick r:id="rId5"/>
              </a:rPr>
              <a:t>images</a:t>
            </a:r>
            <a:r>
              <a:rPr lang="ru-RU" u="sng">
                <a:latin typeface="Calibri" pitchFamily="34" charset="0"/>
                <a:hlinkClick r:id="rId5"/>
              </a:rPr>
              <a:t>/</a:t>
            </a:r>
            <a:r>
              <a:rPr lang="en-US" u="sng">
                <a:latin typeface="Calibri" pitchFamily="34" charset="0"/>
                <a:hlinkClick r:id="rId5"/>
              </a:rPr>
              <a:t>search</a:t>
            </a:r>
            <a:r>
              <a:rPr lang="ru-RU" u="sng">
                <a:latin typeface="Calibri" pitchFamily="34" charset="0"/>
                <a:hlinkClick r:id="rId5"/>
              </a:rPr>
              <a:t>?</a:t>
            </a:r>
            <a:r>
              <a:rPr lang="en-US" u="sng">
                <a:latin typeface="Calibri" pitchFamily="34" charset="0"/>
                <a:hlinkClick r:id="rId5"/>
              </a:rPr>
              <a:t>source</a:t>
            </a:r>
            <a:r>
              <a:rPr lang="ru-RU" u="sng">
                <a:latin typeface="Calibri" pitchFamily="34" charset="0"/>
                <a:hlinkClick r:id="rId5"/>
              </a:rPr>
              <a:t>=</a:t>
            </a:r>
            <a:r>
              <a:rPr lang="en-US" u="sng">
                <a:latin typeface="Calibri" pitchFamily="34" charset="0"/>
                <a:hlinkClick r:id="rId5"/>
              </a:rPr>
              <a:t>wiz</a:t>
            </a:r>
            <a:r>
              <a:rPr lang="ru-RU" u="sng">
                <a:latin typeface="Calibri" pitchFamily="34" charset="0"/>
                <a:hlinkClick r:id="rId5"/>
              </a:rPr>
              <a:t>&amp;</a:t>
            </a:r>
            <a:r>
              <a:rPr lang="en-US" u="sng">
                <a:latin typeface="Calibri" pitchFamily="34" charset="0"/>
                <a:hlinkClick r:id="rId5"/>
              </a:rPr>
              <a:t>img</a:t>
            </a:r>
            <a:r>
              <a:rPr lang="ru-RU" u="sng">
                <a:latin typeface="Calibri" pitchFamily="34" charset="0"/>
                <a:hlinkClick r:id="rId5"/>
              </a:rPr>
              <a:t>_</a:t>
            </a:r>
            <a:r>
              <a:rPr lang="en-US" u="sng">
                <a:latin typeface="Calibri" pitchFamily="34" charset="0"/>
                <a:hlinkClick r:id="rId5"/>
              </a:rPr>
              <a:t>url</a:t>
            </a:r>
            <a:r>
              <a:rPr lang="ru-RU" u="sng">
                <a:latin typeface="Calibri" pitchFamily="34" charset="0"/>
                <a:hlinkClick r:id="rId5"/>
              </a:rPr>
              <a:t>=</a:t>
            </a:r>
            <a:r>
              <a:rPr lang="en-US" u="sng">
                <a:latin typeface="Calibri" pitchFamily="34" charset="0"/>
                <a:hlinkClick r:id="rId5"/>
              </a:rPr>
              <a:t>http</a:t>
            </a:r>
            <a:r>
              <a:rPr lang="ru-RU" u="sng">
                <a:latin typeface="Calibri" pitchFamily="34" charset="0"/>
                <a:hlinkClick r:id="rId5"/>
              </a:rPr>
              <a:t>%3</a:t>
            </a:r>
            <a:r>
              <a:rPr lang="en-US" u="sng">
                <a:latin typeface="Calibri" pitchFamily="34" charset="0"/>
                <a:hlinkClick r:id="rId5"/>
              </a:rPr>
              <a:t>A</a:t>
            </a:r>
            <a:r>
              <a:rPr lang="ru-RU" u="sng">
                <a:latin typeface="Calibri" pitchFamily="34" charset="0"/>
                <a:hlinkClick r:id="rId5"/>
              </a:rPr>
              <a:t>%2</a:t>
            </a:r>
            <a:r>
              <a:rPr lang="en-US" u="sng">
                <a:latin typeface="Calibri" pitchFamily="34" charset="0"/>
                <a:hlinkClick r:id="rId5"/>
              </a:rPr>
              <a:t>F</a:t>
            </a:r>
            <a:r>
              <a:rPr lang="ru-RU" u="sng">
                <a:latin typeface="Calibri" pitchFamily="34" charset="0"/>
                <a:hlinkClick r:id="rId5"/>
              </a:rPr>
              <a:t>%2</a:t>
            </a:r>
            <a:r>
              <a:rPr lang="en-US" u="sng">
                <a:latin typeface="Calibri" pitchFamily="34" charset="0"/>
                <a:hlinkClick r:id="rId5"/>
              </a:rPr>
              <a:t>Fforums</a:t>
            </a:r>
            <a:r>
              <a:rPr lang="ru-RU" u="sng">
                <a:latin typeface="Calibri" pitchFamily="34" charset="0"/>
                <a:hlinkClick r:id="rId5"/>
              </a:rPr>
              <a:t>.</a:t>
            </a:r>
            <a:r>
              <a:rPr lang="en-US" u="sng">
                <a:latin typeface="Calibri" pitchFamily="34" charset="0"/>
                <a:hlinkClick r:id="rId5"/>
              </a:rPr>
              <a:t>graaam</a:t>
            </a:r>
            <a:r>
              <a:rPr lang="ru-RU" u="sng">
                <a:latin typeface="Calibri" pitchFamily="34" charset="0"/>
                <a:hlinkClick r:id="rId5"/>
              </a:rPr>
              <a:t>.</a:t>
            </a:r>
            <a:r>
              <a:rPr lang="en-US" u="sng">
                <a:latin typeface="Calibri" pitchFamily="34" charset="0"/>
                <a:hlinkClick r:id="rId5"/>
              </a:rPr>
              <a:t>com</a:t>
            </a:r>
            <a:r>
              <a:rPr lang="ru-RU" u="sng">
                <a:latin typeface="Calibri" pitchFamily="34" charset="0"/>
                <a:hlinkClick r:id="rId5"/>
              </a:rPr>
              <a:t>%2</a:t>
            </a:r>
            <a:r>
              <a:rPr lang="en-US" u="sng">
                <a:latin typeface="Calibri" pitchFamily="34" charset="0"/>
                <a:hlinkClick r:id="rId5"/>
              </a:rPr>
              <a:t>Fup</a:t>
            </a:r>
            <a:r>
              <a:rPr lang="ru-RU" u="sng">
                <a:latin typeface="Calibri" pitchFamily="34" charset="0"/>
                <a:hlinkClick r:id="rId5"/>
              </a:rPr>
              <a:t>%2</a:t>
            </a:r>
            <a:r>
              <a:rPr lang="en-US" u="sng">
                <a:latin typeface="Calibri" pitchFamily="34" charset="0"/>
                <a:hlinkClick r:id="rId5"/>
              </a:rPr>
              <a:t>Fuploaded</a:t>
            </a:r>
            <a:r>
              <a:rPr lang="ru-RU" u="sng">
                <a:latin typeface="Calibri" pitchFamily="34" charset="0"/>
                <a:hlinkClick r:id="rId5"/>
              </a:rPr>
              <a:t>18%2</a:t>
            </a:r>
            <a:r>
              <a:rPr lang="en-US" u="sng">
                <a:latin typeface="Calibri" pitchFamily="34" charset="0"/>
                <a:hlinkClick r:id="rId5"/>
              </a:rPr>
              <a:t>F</a:t>
            </a:r>
            <a:r>
              <a:rPr lang="ru-RU" u="sng">
                <a:latin typeface="Calibri" pitchFamily="34" charset="0"/>
                <a:hlinkClick r:id="rId5"/>
              </a:rPr>
              <a:t>468273_01247115857.</a:t>
            </a:r>
            <a:r>
              <a:rPr lang="en-US" u="sng">
                <a:latin typeface="Calibri" pitchFamily="34" charset="0"/>
                <a:hlinkClick r:id="rId5"/>
              </a:rPr>
              <a:t>jpg</a:t>
            </a:r>
            <a:r>
              <a:rPr lang="ru-RU" u="sng">
                <a:latin typeface="Calibri" pitchFamily="34" charset="0"/>
                <a:hlinkClick r:id="rId5"/>
              </a:rPr>
              <a:t>&amp;</a:t>
            </a:r>
            <a:r>
              <a:rPr lang="en-US" u="sng">
                <a:latin typeface="Calibri" pitchFamily="34" charset="0"/>
                <a:hlinkClick r:id="rId5"/>
              </a:rPr>
              <a:t>uinfo</a:t>
            </a:r>
            <a:r>
              <a:rPr lang="ru-RU" u="sng">
                <a:latin typeface="Calibri" pitchFamily="34" charset="0"/>
                <a:hlinkClick r:id="rId5"/>
              </a:rPr>
              <a:t>=</a:t>
            </a:r>
            <a:r>
              <a:rPr lang="en-US" u="sng">
                <a:latin typeface="Calibri" pitchFamily="34" charset="0"/>
                <a:hlinkClick r:id="rId5"/>
              </a:rPr>
              <a:t>sw</a:t>
            </a:r>
            <a:r>
              <a:rPr lang="ru-RU" u="sng">
                <a:latin typeface="Calibri" pitchFamily="34" charset="0"/>
                <a:hlinkClick r:id="rId5"/>
              </a:rPr>
              <a:t>-1600-</a:t>
            </a:r>
            <a:r>
              <a:rPr lang="en-US" u="sng">
                <a:latin typeface="Calibri" pitchFamily="34" charset="0"/>
                <a:hlinkClick r:id="rId5"/>
              </a:rPr>
              <a:t>sh</a:t>
            </a:r>
            <a:r>
              <a:rPr lang="ru-RU" u="sng">
                <a:latin typeface="Calibri" pitchFamily="34" charset="0"/>
                <a:hlinkClick r:id="rId5"/>
              </a:rPr>
              <a:t>-900-</a:t>
            </a:r>
            <a:r>
              <a:rPr lang="en-US" u="sng">
                <a:latin typeface="Calibri" pitchFamily="34" charset="0"/>
                <a:hlinkClick r:id="rId5"/>
              </a:rPr>
              <a:t>ww</a:t>
            </a:r>
            <a:r>
              <a:rPr lang="ru-RU" u="sng">
                <a:latin typeface="Calibri" pitchFamily="34" charset="0"/>
                <a:hlinkClick r:id="rId5"/>
              </a:rPr>
              <a:t>-1579-</a:t>
            </a:r>
            <a:r>
              <a:rPr lang="en-US" u="sng">
                <a:latin typeface="Calibri" pitchFamily="34" charset="0"/>
                <a:hlinkClick r:id="rId5"/>
              </a:rPr>
              <a:t>wh</a:t>
            </a:r>
            <a:r>
              <a:rPr lang="ru-RU" u="sng">
                <a:latin typeface="Calibri" pitchFamily="34" charset="0"/>
                <a:hlinkClick r:id="rId5"/>
              </a:rPr>
              <a:t>-767-</a:t>
            </a:r>
            <a:r>
              <a:rPr lang="en-US" u="sng">
                <a:latin typeface="Calibri" pitchFamily="34" charset="0"/>
                <a:hlinkClick r:id="rId5"/>
              </a:rPr>
              <a:t>pd</a:t>
            </a:r>
            <a:r>
              <a:rPr lang="ru-RU" u="sng">
                <a:latin typeface="Calibri" pitchFamily="34" charset="0"/>
                <a:hlinkClick r:id="rId5"/>
              </a:rPr>
              <a:t>-1-</a:t>
            </a:r>
            <a:r>
              <a:rPr lang="en-US" u="sng">
                <a:latin typeface="Calibri" pitchFamily="34" charset="0"/>
                <a:hlinkClick r:id="rId5"/>
              </a:rPr>
              <a:t>wp</a:t>
            </a:r>
            <a:r>
              <a:rPr lang="ru-RU" u="sng">
                <a:latin typeface="Calibri" pitchFamily="34" charset="0"/>
                <a:hlinkClick r:id="rId5"/>
              </a:rPr>
              <a:t>-16</a:t>
            </a:r>
            <a:r>
              <a:rPr lang="en-US" u="sng">
                <a:latin typeface="Calibri" pitchFamily="34" charset="0"/>
                <a:hlinkClick r:id="rId5"/>
              </a:rPr>
              <a:t>x</a:t>
            </a:r>
            <a:r>
              <a:rPr lang="ru-RU" u="sng">
                <a:latin typeface="Calibri" pitchFamily="34" charset="0"/>
                <a:hlinkClick r:id="rId5"/>
              </a:rPr>
              <a:t>9_1600</a:t>
            </a:r>
            <a:r>
              <a:rPr lang="en-US" u="sng">
                <a:latin typeface="Calibri" pitchFamily="34" charset="0"/>
                <a:hlinkClick r:id="rId5"/>
              </a:rPr>
              <a:t>x</a:t>
            </a:r>
            <a:r>
              <a:rPr lang="ru-RU" u="sng">
                <a:latin typeface="Calibri" pitchFamily="34" charset="0"/>
                <a:hlinkClick r:id="rId5"/>
              </a:rPr>
              <a:t>900&amp;</a:t>
            </a:r>
            <a:r>
              <a:rPr lang="en-US" u="sng">
                <a:latin typeface="Calibri" pitchFamily="34" charset="0"/>
                <a:hlinkClick r:id="rId5"/>
              </a:rPr>
              <a:t>text</a:t>
            </a:r>
            <a:r>
              <a:rPr lang="ru-RU" u="sng">
                <a:latin typeface="Calibri" pitchFamily="34" charset="0"/>
                <a:hlinkClick r:id="rId5"/>
              </a:rPr>
              <a:t>=%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1%8</a:t>
            </a:r>
            <a:r>
              <a:rPr lang="en-US" u="sng">
                <a:latin typeface="Calibri" pitchFamily="34" charset="0"/>
                <a:hlinkClick r:id="rId5"/>
              </a:rPr>
              <a:t>F</a:t>
            </a:r>
            <a:r>
              <a:rPr lang="ru-RU" u="sng">
                <a:latin typeface="Calibri" pitchFamily="34" charset="0"/>
                <a:hlinkClick r:id="rId5"/>
              </a:rPr>
              <a:t>%20%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8%20%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BC</a:t>
            </a:r>
            <a:r>
              <a:rPr lang="ru-RU" u="sng">
                <a:latin typeface="Calibri" pitchFamily="34" charset="0"/>
                <a:hlinkClick r:id="rId5"/>
              </a:rPr>
              <a:t>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BE</a:t>
            </a:r>
            <a:r>
              <a:rPr lang="ru-RU" u="sng">
                <a:latin typeface="Calibri" pitchFamily="34" charset="0"/>
                <a:hlinkClick r:id="rId5"/>
              </a:rPr>
              <a:t>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9%20%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1%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1%80%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1%82%20%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4%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5%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1%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</a:t>
            </a:r>
            <a:r>
              <a:rPr lang="ru-RU" u="sng">
                <a:latin typeface="Calibri" pitchFamily="34" charset="0"/>
                <a:hlinkClick r:id="rId5"/>
              </a:rPr>
              <a:t>8%</a:t>
            </a:r>
            <a:r>
              <a:rPr lang="en-US" u="sng">
                <a:latin typeface="Calibri" pitchFamily="34" charset="0"/>
                <a:hlinkClick r:id="rId5"/>
              </a:rPr>
              <a:t>D</a:t>
            </a:r>
            <a:r>
              <a:rPr lang="ru-RU" u="sng">
                <a:latin typeface="Calibri" pitchFamily="34" charset="0"/>
                <a:hlinkClick r:id="rId5"/>
              </a:rPr>
              <a:t>0%</a:t>
            </a:r>
            <a:r>
              <a:rPr lang="en-US" u="sng">
                <a:latin typeface="Calibri" pitchFamily="34" charset="0"/>
                <a:hlinkClick r:id="rId5"/>
              </a:rPr>
              <a:t>BB</a:t>
            </a:r>
            <a:r>
              <a:rPr lang="ru-RU" u="sng">
                <a:latin typeface="Calibri" pitchFamily="34" charset="0"/>
                <a:hlinkClick r:id="rId5"/>
              </a:rPr>
              <a:t>&amp;</a:t>
            </a:r>
            <a:r>
              <a:rPr lang="en-US" u="sng">
                <a:latin typeface="Calibri" pitchFamily="34" charset="0"/>
                <a:hlinkClick r:id="rId5"/>
              </a:rPr>
              <a:t>noreask</a:t>
            </a:r>
            <a:r>
              <a:rPr lang="ru-RU" u="sng">
                <a:latin typeface="Calibri" pitchFamily="34" charset="0"/>
                <a:hlinkClick r:id="rId5"/>
              </a:rPr>
              <a:t>=1&amp;</a:t>
            </a:r>
            <a:r>
              <a:rPr lang="en-US" u="sng">
                <a:latin typeface="Calibri" pitchFamily="34" charset="0"/>
                <a:hlinkClick r:id="rId5"/>
              </a:rPr>
              <a:t>pos</a:t>
            </a:r>
            <a:r>
              <a:rPr lang="ru-RU" u="sng">
                <a:latin typeface="Calibri" pitchFamily="34" charset="0"/>
                <a:hlinkClick r:id="rId5"/>
              </a:rPr>
              <a:t>=0&amp;</a:t>
            </a:r>
            <a:r>
              <a:rPr lang="en-US" u="sng">
                <a:latin typeface="Calibri" pitchFamily="34" charset="0"/>
                <a:hlinkClick r:id="rId5"/>
              </a:rPr>
              <a:t>lr</a:t>
            </a:r>
            <a:r>
              <a:rPr lang="ru-RU" u="sng">
                <a:latin typeface="Calibri" pitchFamily="34" charset="0"/>
                <a:hlinkClick r:id="rId5"/>
              </a:rPr>
              <a:t>=213&amp;</a:t>
            </a:r>
            <a:r>
              <a:rPr lang="en-US" u="sng">
                <a:latin typeface="Calibri" pitchFamily="34" charset="0"/>
                <a:hlinkClick r:id="rId5"/>
              </a:rPr>
              <a:t>rpt</a:t>
            </a:r>
            <a:r>
              <a:rPr lang="ru-RU" u="sng">
                <a:latin typeface="Calibri" pitchFamily="34" charset="0"/>
                <a:hlinkClick r:id="rId5"/>
              </a:rPr>
              <a:t>=</a:t>
            </a:r>
            <a:r>
              <a:rPr lang="en-US" u="sng">
                <a:latin typeface="Calibri" pitchFamily="34" charset="0"/>
                <a:hlinkClick r:id="rId5"/>
              </a:rPr>
              <a:t>simage</a:t>
            </a:r>
            <a:r>
              <a:rPr lang="ru-RU" u="sng">
                <a:latin typeface="Calibri" pitchFamily="34" charset="0"/>
                <a:hlinkClick r:id="rId5"/>
              </a:rPr>
              <a:t>&amp;</a:t>
            </a:r>
            <a:r>
              <a:rPr lang="en-US" u="sng">
                <a:latin typeface="Calibri" pitchFamily="34" charset="0"/>
                <a:hlinkClick r:id="rId5"/>
              </a:rPr>
              <a:t>pin</a:t>
            </a:r>
            <a:r>
              <a:rPr lang="ru-RU" u="sng">
                <a:latin typeface="Calibri" pitchFamily="34" charset="0"/>
                <a:hlinkClick r:id="rId5"/>
              </a:rPr>
              <a:t>=1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9275"/>
            <a:ext cx="91725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Times New Roman" pitchFamily="18" charset="0"/>
              </a:rPr>
              <a:t>16 ноября - День толерантности. </a:t>
            </a:r>
            <a:endParaRPr lang="ru-RU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341438"/>
            <a:ext cx="9144000" cy="13223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50850" algn="just">
              <a:defRPr/>
            </a:pPr>
            <a:r>
              <a:rPr lang="ru-RU" sz="24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rPr>
              <a:t>День, когда в 1995 году была Утверждена резолюцией Генеральной конференции ЮНЕСК</a:t>
            </a:r>
          </a:p>
          <a:p>
            <a:pPr indent="450850" algn="just">
              <a:defRPr/>
            </a:pPr>
            <a:r>
              <a:rPr lang="ru-RU" sz="3200">
                <a:solidFill>
                  <a:srgbClr val="FF0000"/>
                </a:solidFill>
                <a:latin typeface="Arial Narrow" pitchFamily="34" charset="0"/>
                <a:ea typeface="Times New Roman" pitchFamily="18" charset="0"/>
                <a:cs typeface="David"/>
              </a:rPr>
              <a:t>       Декларация принципов толерантности. </a:t>
            </a:r>
            <a:endParaRPr lang="ru-RU" sz="3200">
              <a:solidFill>
                <a:srgbClr val="FF0000"/>
              </a:solidFill>
              <a:latin typeface="Arial Narrow" pitchFamily="34" charset="0"/>
              <a:ea typeface="David"/>
              <a:cs typeface="David"/>
            </a:endParaRPr>
          </a:p>
        </p:txBody>
      </p:sp>
      <p:pic>
        <p:nvPicPr>
          <p:cNvPr id="27653" name="Picture 5" descr="C:\Users\Ida\Documents\Презент толерантности\996c2f82a79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997200"/>
            <a:ext cx="59880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9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2"/>
          <p:cNvSpPr>
            <a:spLocks noChangeArrowheads="1"/>
          </p:cNvSpPr>
          <p:nvPr/>
        </p:nvSpPr>
        <p:spPr bwMode="auto">
          <a:xfrm>
            <a:off x="468313" y="549275"/>
            <a:ext cx="81359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yandex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search</a:t>
            </a:r>
            <a:r>
              <a:rPr lang="ru-RU" u="sng">
                <a:latin typeface="Calibri" pitchFamily="34" charset="0"/>
                <a:hlinkClick r:id="rId2"/>
              </a:rPr>
              <a:t>?</a:t>
            </a:r>
            <a:r>
              <a:rPr lang="en-US" u="sng">
                <a:latin typeface="Calibri" pitchFamily="34" charset="0"/>
                <a:hlinkClick r:id="rId2"/>
              </a:rPr>
              <a:t>text</a:t>
            </a:r>
            <a:r>
              <a:rPr lang="ru-RU" u="sng">
                <a:latin typeface="Calibri" pitchFamily="34" charset="0"/>
                <a:hlinkClick r:id="rId2"/>
              </a:rPr>
              <a:t>=%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BB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4%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8&amp;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url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%3</a:t>
            </a:r>
            <a:r>
              <a:rPr lang="en-US" u="sng">
                <a:latin typeface="Calibri" pitchFamily="34" charset="0"/>
                <a:hlinkClick r:id="rId2"/>
              </a:rPr>
              <a:t>A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Fwww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calend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Fimg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Fcontent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Fi</a:t>
            </a:r>
            <a:r>
              <a:rPr lang="ru-RU" u="sng">
                <a:latin typeface="Calibri" pitchFamily="34" charset="0"/>
                <a:hlinkClick r:id="rId2"/>
              </a:rPr>
              <a:t>0%2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114.</a:t>
            </a:r>
            <a:r>
              <a:rPr lang="en-US" u="sng">
                <a:latin typeface="Calibri" pitchFamily="34" charset="0"/>
                <a:hlinkClick r:id="rId2"/>
              </a:rPr>
              <a:t>jpg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pos</a:t>
            </a:r>
            <a:r>
              <a:rPr lang="ru-RU" u="sng">
                <a:latin typeface="Calibri" pitchFamily="34" charset="0"/>
                <a:hlinkClick r:id="rId2"/>
              </a:rPr>
              <a:t>=4&amp;</a:t>
            </a:r>
            <a:r>
              <a:rPr lang="en-US" u="sng">
                <a:latin typeface="Calibri" pitchFamily="34" charset="0"/>
                <a:hlinkClick r:id="rId2"/>
              </a:rPr>
              <a:t>uinfo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sw</a:t>
            </a:r>
            <a:r>
              <a:rPr lang="ru-RU" u="sng">
                <a:latin typeface="Calibri" pitchFamily="34" charset="0"/>
                <a:hlinkClick r:id="rId2"/>
              </a:rPr>
              <a:t>-1600-</a:t>
            </a:r>
            <a:r>
              <a:rPr lang="en-US" u="sng">
                <a:latin typeface="Calibri" pitchFamily="34" charset="0"/>
                <a:hlinkClick r:id="rId2"/>
              </a:rPr>
              <a:t>sh</a:t>
            </a:r>
            <a:r>
              <a:rPr lang="ru-RU" u="sng">
                <a:latin typeface="Calibri" pitchFamily="34" charset="0"/>
                <a:hlinkClick r:id="rId2"/>
              </a:rPr>
              <a:t>-900-</a:t>
            </a:r>
            <a:r>
              <a:rPr lang="en-US" u="sng">
                <a:latin typeface="Calibri" pitchFamily="34" charset="0"/>
                <a:hlinkClick r:id="rId2"/>
              </a:rPr>
              <a:t>ww</a:t>
            </a:r>
            <a:r>
              <a:rPr lang="ru-RU" u="sng">
                <a:latin typeface="Calibri" pitchFamily="34" charset="0"/>
                <a:hlinkClick r:id="rId2"/>
              </a:rPr>
              <a:t>-1579-</a:t>
            </a:r>
            <a:r>
              <a:rPr lang="en-US" u="sng">
                <a:latin typeface="Calibri" pitchFamily="34" charset="0"/>
                <a:hlinkClick r:id="rId2"/>
              </a:rPr>
              <a:t>wh</a:t>
            </a:r>
            <a:r>
              <a:rPr lang="ru-RU" u="sng">
                <a:latin typeface="Calibri" pitchFamily="34" charset="0"/>
                <a:hlinkClick r:id="rId2"/>
              </a:rPr>
              <a:t>-767-</a:t>
            </a:r>
            <a:r>
              <a:rPr lang="en-US" u="sng">
                <a:latin typeface="Calibri" pitchFamily="34" charset="0"/>
                <a:hlinkClick r:id="rId2"/>
              </a:rPr>
              <a:t>pd</a:t>
            </a:r>
            <a:r>
              <a:rPr lang="ru-RU" u="sng">
                <a:latin typeface="Calibri" pitchFamily="34" charset="0"/>
                <a:hlinkClick r:id="rId2"/>
              </a:rPr>
              <a:t>-1-</a:t>
            </a:r>
            <a:r>
              <a:rPr lang="en-US" u="sng">
                <a:latin typeface="Calibri" pitchFamily="34" charset="0"/>
                <a:hlinkClick r:id="rId2"/>
              </a:rPr>
              <a:t>wp</a:t>
            </a:r>
            <a:r>
              <a:rPr lang="ru-RU" u="sng">
                <a:latin typeface="Calibri" pitchFamily="34" charset="0"/>
                <a:hlinkClick r:id="rId2"/>
              </a:rPr>
              <a:t>-16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9_1600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900&amp;</a:t>
            </a:r>
            <a:r>
              <a:rPr lang="en-US" u="sng">
                <a:latin typeface="Calibri" pitchFamily="34" charset="0"/>
                <a:hlinkClick r:id="rId2"/>
              </a:rPr>
              <a:t>rpt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simage</a:t>
            </a:r>
            <a:r>
              <a:rPr lang="ru-RU" u="sng">
                <a:latin typeface="Calibri" pitchFamily="34" charset="0"/>
                <a:hlinkClick r:id="rId2"/>
              </a:rPr>
              <a:t>&amp;_=1402826180502&amp;</a:t>
            </a:r>
            <a:r>
              <a:rPr lang="en-US" u="sng">
                <a:latin typeface="Calibri" pitchFamily="34" charset="0"/>
                <a:hlinkClick r:id="rId2"/>
              </a:rPr>
              <a:t>pin</a:t>
            </a:r>
            <a:r>
              <a:rPr lang="ru-RU" u="sng">
                <a:latin typeface="Calibri" pitchFamily="34" charset="0"/>
                <a:hlinkClick r:id="rId2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yandex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search</a:t>
            </a:r>
            <a:r>
              <a:rPr lang="ru-RU" u="sng">
                <a:latin typeface="Calibri" pitchFamily="34" charset="0"/>
                <a:hlinkClick r:id="rId3"/>
              </a:rPr>
              <a:t>?</a:t>
            </a:r>
            <a:r>
              <a:rPr lang="en-US" u="sng">
                <a:latin typeface="Calibri" pitchFamily="34" charset="0"/>
                <a:hlinkClick r:id="rId3"/>
              </a:rPr>
              <a:t>p</a:t>
            </a:r>
            <a:r>
              <a:rPr lang="ru-RU" u="sng">
                <a:latin typeface="Calibri" pitchFamily="34" charset="0"/>
                <a:hlinkClick r:id="rId3"/>
              </a:rPr>
              <a:t>=3&amp;</a:t>
            </a:r>
            <a:r>
              <a:rPr lang="en-US" u="sng">
                <a:latin typeface="Calibri" pitchFamily="34" charset="0"/>
                <a:hlinkClick r:id="rId3"/>
              </a:rPr>
              <a:t>text</a:t>
            </a:r>
            <a:r>
              <a:rPr lang="ru-RU" u="sng">
                <a:latin typeface="Calibri" pitchFamily="34" charset="0"/>
                <a:hlinkClick r:id="rId3"/>
              </a:rPr>
              <a:t>=%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BF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1%87%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1%81%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0%20%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BE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7&amp;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url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%3</a:t>
            </a:r>
            <a:r>
              <a:rPr lang="en-US" u="sng">
                <a:latin typeface="Calibri" pitchFamily="34" charset="0"/>
                <a:hlinkClick r:id="rId3"/>
              </a:rPr>
              <a:t>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Fupload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wikimedia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org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Fwikipedia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Fcommons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8%2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85%2</a:t>
            </a:r>
            <a:r>
              <a:rPr lang="en-US" u="sng">
                <a:latin typeface="Calibri" pitchFamily="34" charset="0"/>
                <a:hlinkClick r:id="rId3"/>
              </a:rPr>
              <a:t>FUser</a:t>
            </a:r>
            <a:r>
              <a:rPr lang="ru-RU" u="sng">
                <a:latin typeface="Calibri" pitchFamily="34" charset="0"/>
                <a:hlinkClick r:id="rId3"/>
              </a:rPr>
              <a:t>-</a:t>
            </a:r>
            <a:r>
              <a:rPr lang="en-US" u="sng">
                <a:latin typeface="Calibri" pitchFamily="34" charset="0"/>
                <a:hlinkClick r:id="rId3"/>
              </a:rPr>
              <a:t>Ich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with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Mohawk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jpg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pos</a:t>
            </a:r>
            <a:r>
              <a:rPr lang="ru-RU" u="sng">
                <a:latin typeface="Calibri" pitchFamily="34" charset="0"/>
                <a:hlinkClick r:id="rId3"/>
              </a:rPr>
              <a:t>=112&amp;</a:t>
            </a:r>
            <a:r>
              <a:rPr lang="en-US" u="sng">
                <a:latin typeface="Calibri" pitchFamily="34" charset="0"/>
                <a:hlinkClick r:id="rId3"/>
              </a:rPr>
              <a:t>uinfo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sw</a:t>
            </a:r>
            <a:r>
              <a:rPr lang="ru-RU" u="sng">
                <a:latin typeface="Calibri" pitchFamily="34" charset="0"/>
                <a:hlinkClick r:id="rId3"/>
              </a:rPr>
              <a:t>-1600-</a:t>
            </a:r>
            <a:r>
              <a:rPr lang="en-US" u="sng">
                <a:latin typeface="Calibri" pitchFamily="34" charset="0"/>
                <a:hlinkClick r:id="rId3"/>
              </a:rPr>
              <a:t>sh</a:t>
            </a:r>
            <a:r>
              <a:rPr lang="ru-RU" u="sng">
                <a:latin typeface="Calibri" pitchFamily="34" charset="0"/>
                <a:hlinkClick r:id="rId3"/>
              </a:rPr>
              <a:t>-900-</a:t>
            </a:r>
            <a:r>
              <a:rPr lang="en-US" u="sng">
                <a:latin typeface="Calibri" pitchFamily="34" charset="0"/>
                <a:hlinkClick r:id="rId3"/>
              </a:rPr>
              <a:t>ww</a:t>
            </a:r>
            <a:r>
              <a:rPr lang="ru-RU" u="sng">
                <a:latin typeface="Calibri" pitchFamily="34" charset="0"/>
                <a:hlinkClick r:id="rId3"/>
              </a:rPr>
              <a:t>-1579-</a:t>
            </a:r>
            <a:r>
              <a:rPr lang="en-US" u="sng">
                <a:latin typeface="Calibri" pitchFamily="34" charset="0"/>
                <a:hlinkClick r:id="rId3"/>
              </a:rPr>
              <a:t>wh</a:t>
            </a:r>
            <a:r>
              <a:rPr lang="ru-RU" u="sng">
                <a:latin typeface="Calibri" pitchFamily="34" charset="0"/>
                <a:hlinkClick r:id="rId3"/>
              </a:rPr>
              <a:t>-767-</a:t>
            </a:r>
            <a:r>
              <a:rPr lang="en-US" u="sng">
                <a:latin typeface="Calibri" pitchFamily="34" charset="0"/>
                <a:hlinkClick r:id="rId3"/>
              </a:rPr>
              <a:t>pd</a:t>
            </a:r>
            <a:r>
              <a:rPr lang="ru-RU" u="sng">
                <a:latin typeface="Calibri" pitchFamily="34" charset="0"/>
                <a:hlinkClick r:id="rId3"/>
              </a:rPr>
              <a:t>-1-</a:t>
            </a:r>
            <a:r>
              <a:rPr lang="en-US" u="sng">
                <a:latin typeface="Calibri" pitchFamily="34" charset="0"/>
                <a:hlinkClick r:id="rId3"/>
              </a:rPr>
              <a:t>wp</a:t>
            </a:r>
            <a:r>
              <a:rPr lang="ru-RU" u="sng">
                <a:latin typeface="Calibri" pitchFamily="34" charset="0"/>
                <a:hlinkClick r:id="rId3"/>
              </a:rPr>
              <a:t>-16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9_1600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900&amp;</a:t>
            </a:r>
            <a:r>
              <a:rPr lang="en-US" u="sng">
                <a:latin typeface="Calibri" pitchFamily="34" charset="0"/>
                <a:hlinkClick r:id="rId3"/>
              </a:rPr>
              <a:t>rpt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simage</a:t>
            </a:r>
            <a:r>
              <a:rPr lang="ru-RU" u="sng">
                <a:latin typeface="Calibri" pitchFamily="34" charset="0"/>
                <a:hlinkClick r:id="rId3"/>
              </a:rPr>
              <a:t>&amp;_=1402826315673&amp;</a:t>
            </a:r>
            <a:r>
              <a:rPr lang="en-US" u="sng">
                <a:latin typeface="Calibri" pitchFamily="34" charset="0"/>
                <a:hlinkClick r:id="rId3"/>
              </a:rPr>
              <a:t>pin</a:t>
            </a:r>
            <a:r>
              <a:rPr lang="ru-RU" u="sng">
                <a:latin typeface="Calibri" pitchFamily="34" charset="0"/>
                <a:hlinkClick r:id="rId3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://</a:t>
            </a:r>
            <a:r>
              <a:rPr lang="en-US" u="sng">
                <a:latin typeface="Calibri" pitchFamily="34" charset="0"/>
                <a:hlinkClick r:id="rId4"/>
              </a:rPr>
              <a:t>yandex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ru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images</a:t>
            </a:r>
            <a:r>
              <a:rPr lang="ru-RU" u="sng">
                <a:latin typeface="Calibri" pitchFamily="34" charset="0"/>
                <a:hlinkClick r:id="rId4"/>
              </a:rPr>
              <a:t>/</a:t>
            </a:r>
            <a:r>
              <a:rPr lang="en-US" u="sng">
                <a:latin typeface="Calibri" pitchFamily="34" charset="0"/>
                <a:hlinkClick r:id="rId4"/>
              </a:rPr>
              <a:t>search</a:t>
            </a:r>
            <a:r>
              <a:rPr lang="ru-RU" u="sng">
                <a:latin typeface="Calibri" pitchFamily="34" charset="0"/>
                <a:hlinkClick r:id="rId4"/>
              </a:rPr>
              <a:t>?</a:t>
            </a:r>
            <a:r>
              <a:rPr lang="en-US" u="sng">
                <a:latin typeface="Calibri" pitchFamily="34" charset="0"/>
                <a:hlinkClick r:id="rId4"/>
              </a:rPr>
              <a:t>p</a:t>
            </a:r>
            <a:r>
              <a:rPr lang="ru-RU" u="sng">
                <a:latin typeface="Calibri" pitchFamily="34" charset="0"/>
                <a:hlinkClick r:id="rId4"/>
              </a:rPr>
              <a:t>=4&amp;</a:t>
            </a:r>
            <a:r>
              <a:rPr lang="en-US" u="sng">
                <a:latin typeface="Calibri" pitchFamily="34" charset="0"/>
                <a:hlinkClick r:id="rId4"/>
              </a:rPr>
              <a:t>text</a:t>
            </a:r>
            <a:r>
              <a:rPr lang="ru-RU" u="sng">
                <a:latin typeface="Calibri" pitchFamily="34" charset="0"/>
                <a:hlinkClick r:id="rId4"/>
              </a:rPr>
              <a:t>=%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3%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1%84%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1%84%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1%82%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BD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7%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5%20%20%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BE</a:t>
            </a:r>
            <a:r>
              <a:rPr lang="ru-RU" u="sng">
                <a:latin typeface="Calibri" pitchFamily="34" charset="0"/>
                <a:hlinkClick r:id="rId4"/>
              </a:rPr>
              <a:t>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1%81%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0%</a:t>
            </a:r>
            <a:r>
              <a:rPr lang="en-US" u="sng">
                <a:latin typeface="Calibri" pitchFamily="34" charset="0"/>
                <a:hlinkClick r:id="rId4"/>
              </a:rPr>
              <a:t>B</a:t>
            </a:r>
            <a:r>
              <a:rPr lang="ru-RU" u="sng">
                <a:latin typeface="Calibri" pitchFamily="34" charset="0"/>
                <a:hlinkClick r:id="rId4"/>
              </a:rPr>
              <a:t>8%</a:t>
            </a:r>
            <a:r>
              <a:rPr lang="en-US" u="sng">
                <a:latin typeface="Calibri" pitchFamily="34" charset="0"/>
                <a:hlinkClick r:id="rId4"/>
              </a:rPr>
              <a:t>D</a:t>
            </a:r>
            <a:r>
              <a:rPr lang="ru-RU" u="sng">
                <a:latin typeface="Calibri" pitchFamily="34" charset="0"/>
                <a:hlinkClick r:id="rId4"/>
              </a:rPr>
              <a:t>1%8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&amp;</a:t>
            </a:r>
            <a:r>
              <a:rPr lang="en-US" u="sng">
                <a:latin typeface="Calibri" pitchFamily="34" charset="0"/>
                <a:hlinkClick r:id="rId4"/>
              </a:rPr>
              <a:t>img</a:t>
            </a:r>
            <a:r>
              <a:rPr lang="ru-RU" u="sng">
                <a:latin typeface="Calibri" pitchFamily="34" charset="0"/>
                <a:hlinkClick r:id="rId4"/>
              </a:rPr>
              <a:t>_</a:t>
            </a:r>
            <a:r>
              <a:rPr lang="en-US" u="sng">
                <a:latin typeface="Calibri" pitchFamily="34" charset="0"/>
                <a:hlinkClick r:id="rId4"/>
              </a:rPr>
              <a:t>url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http</a:t>
            </a:r>
            <a:r>
              <a:rPr lang="ru-RU" u="sng">
                <a:latin typeface="Calibri" pitchFamily="34" charset="0"/>
                <a:hlinkClick r:id="rId4"/>
              </a:rPr>
              <a:t>%3</a:t>
            </a:r>
            <a:r>
              <a:rPr lang="en-US" u="sng">
                <a:latin typeface="Calibri" pitchFamily="34" charset="0"/>
                <a:hlinkClick r:id="rId4"/>
              </a:rPr>
              <a:t>A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Fyoung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rzd</a:t>
            </a:r>
            <a:r>
              <a:rPr lang="ru-RU" u="sng">
                <a:latin typeface="Calibri" pitchFamily="34" charset="0"/>
                <a:hlinkClick r:id="rId4"/>
              </a:rPr>
              <a:t>.</a:t>
            </a:r>
            <a:r>
              <a:rPr lang="en-US" u="sng">
                <a:latin typeface="Calibri" pitchFamily="34" charset="0"/>
                <a:hlinkClick r:id="rId4"/>
              </a:rPr>
              <a:t>ru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Fdbmm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Fimages</a:t>
            </a:r>
            <a:r>
              <a:rPr lang="ru-RU" u="sng">
                <a:latin typeface="Calibri" pitchFamily="34" charset="0"/>
                <a:hlinkClick r:id="rId4"/>
              </a:rPr>
              <a:t>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41%2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4080%2</a:t>
            </a:r>
            <a:r>
              <a:rPr lang="en-US" u="sng">
                <a:latin typeface="Calibri" pitchFamily="34" charset="0"/>
                <a:hlinkClick r:id="rId4"/>
              </a:rPr>
              <a:t>F</a:t>
            </a:r>
            <a:r>
              <a:rPr lang="ru-RU" u="sng">
                <a:latin typeface="Calibri" pitchFamily="34" charset="0"/>
                <a:hlinkClick r:id="rId4"/>
              </a:rPr>
              <a:t>1586648&amp;</a:t>
            </a:r>
            <a:r>
              <a:rPr lang="en-US" u="sng">
                <a:latin typeface="Calibri" pitchFamily="34" charset="0"/>
                <a:hlinkClick r:id="rId4"/>
              </a:rPr>
              <a:t>pos</a:t>
            </a:r>
            <a:r>
              <a:rPr lang="ru-RU" u="sng">
                <a:latin typeface="Calibri" pitchFamily="34" charset="0"/>
                <a:hlinkClick r:id="rId4"/>
              </a:rPr>
              <a:t>=145&amp;</a:t>
            </a:r>
            <a:r>
              <a:rPr lang="en-US" u="sng">
                <a:latin typeface="Calibri" pitchFamily="34" charset="0"/>
                <a:hlinkClick r:id="rId4"/>
              </a:rPr>
              <a:t>uinfo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sw</a:t>
            </a:r>
            <a:r>
              <a:rPr lang="ru-RU" u="sng">
                <a:latin typeface="Calibri" pitchFamily="34" charset="0"/>
                <a:hlinkClick r:id="rId4"/>
              </a:rPr>
              <a:t>-1600-</a:t>
            </a:r>
            <a:r>
              <a:rPr lang="en-US" u="sng">
                <a:latin typeface="Calibri" pitchFamily="34" charset="0"/>
                <a:hlinkClick r:id="rId4"/>
              </a:rPr>
              <a:t>sh</a:t>
            </a:r>
            <a:r>
              <a:rPr lang="ru-RU" u="sng">
                <a:latin typeface="Calibri" pitchFamily="34" charset="0"/>
                <a:hlinkClick r:id="rId4"/>
              </a:rPr>
              <a:t>-900-</a:t>
            </a:r>
            <a:r>
              <a:rPr lang="en-US" u="sng">
                <a:latin typeface="Calibri" pitchFamily="34" charset="0"/>
                <a:hlinkClick r:id="rId4"/>
              </a:rPr>
              <a:t>ww</a:t>
            </a:r>
            <a:r>
              <a:rPr lang="ru-RU" u="sng">
                <a:latin typeface="Calibri" pitchFamily="34" charset="0"/>
                <a:hlinkClick r:id="rId4"/>
              </a:rPr>
              <a:t>-1579-</a:t>
            </a:r>
            <a:r>
              <a:rPr lang="en-US" u="sng">
                <a:latin typeface="Calibri" pitchFamily="34" charset="0"/>
                <a:hlinkClick r:id="rId4"/>
              </a:rPr>
              <a:t>wh</a:t>
            </a:r>
            <a:r>
              <a:rPr lang="ru-RU" u="sng">
                <a:latin typeface="Calibri" pitchFamily="34" charset="0"/>
                <a:hlinkClick r:id="rId4"/>
              </a:rPr>
              <a:t>-767-</a:t>
            </a:r>
            <a:r>
              <a:rPr lang="en-US" u="sng">
                <a:latin typeface="Calibri" pitchFamily="34" charset="0"/>
                <a:hlinkClick r:id="rId4"/>
              </a:rPr>
              <a:t>pd</a:t>
            </a:r>
            <a:r>
              <a:rPr lang="ru-RU" u="sng">
                <a:latin typeface="Calibri" pitchFamily="34" charset="0"/>
                <a:hlinkClick r:id="rId4"/>
              </a:rPr>
              <a:t>-1-</a:t>
            </a:r>
            <a:r>
              <a:rPr lang="en-US" u="sng">
                <a:latin typeface="Calibri" pitchFamily="34" charset="0"/>
                <a:hlinkClick r:id="rId4"/>
              </a:rPr>
              <a:t>wp</a:t>
            </a:r>
            <a:r>
              <a:rPr lang="ru-RU" u="sng">
                <a:latin typeface="Calibri" pitchFamily="34" charset="0"/>
                <a:hlinkClick r:id="rId4"/>
              </a:rPr>
              <a:t>-16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9_1600</a:t>
            </a:r>
            <a:r>
              <a:rPr lang="en-US" u="sng">
                <a:latin typeface="Calibri" pitchFamily="34" charset="0"/>
                <a:hlinkClick r:id="rId4"/>
              </a:rPr>
              <a:t>x</a:t>
            </a:r>
            <a:r>
              <a:rPr lang="ru-RU" u="sng">
                <a:latin typeface="Calibri" pitchFamily="34" charset="0"/>
                <a:hlinkClick r:id="rId4"/>
              </a:rPr>
              <a:t>900&amp;</a:t>
            </a:r>
            <a:r>
              <a:rPr lang="en-US" u="sng">
                <a:latin typeface="Calibri" pitchFamily="34" charset="0"/>
                <a:hlinkClick r:id="rId4"/>
              </a:rPr>
              <a:t>rpt</a:t>
            </a:r>
            <a:r>
              <a:rPr lang="ru-RU" u="sng">
                <a:latin typeface="Calibri" pitchFamily="34" charset="0"/>
                <a:hlinkClick r:id="rId4"/>
              </a:rPr>
              <a:t>=</a:t>
            </a:r>
            <a:r>
              <a:rPr lang="en-US" u="sng">
                <a:latin typeface="Calibri" pitchFamily="34" charset="0"/>
                <a:hlinkClick r:id="rId4"/>
              </a:rPr>
              <a:t>simage</a:t>
            </a:r>
            <a:r>
              <a:rPr lang="ru-RU" u="sng">
                <a:latin typeface="Calibri" pitchFamily="34" charset="0"/>
                <a:hlinkClick r:id="rId4"/>
              </a:rPr>
              <a:t>&amp;_=1402826479447&amp;</a:t>
            </a:r>
            <a:r>
              <a:rPr lang="en-US" u="sng">
                <a:latin typeface="Calibri" pitchFamily="34" charset="0"/>
                <a:hlinkClick r:id="rId4"/>
              </a:rPr>
              <a:t>pin</a:t>
            </a:r>
            <a:r>
              <a:rPr lang="ru-RU" u="sng">
                <a:latin typeface="Calibri" pitchFamily="34" charset="0"/>
                <a:hlinkClick r:id="rId4"/>
              </a:rPr>
              <a:t>=1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2"/>
          <p:cNvSpPr>
            <a:spLocks noChangeArrowheads="1"/>
          </p:cNvSpPr>
          <p:nvPr/>
        </p:nvSpPr>
        <p:spPr bwMode="auto">
          <a:xfrm>
            <a:off x="539750" y="612775"/>
            <a:ext cx="8208963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://</a:t>
            </a:r>
            <a:r>
              <a:rPr lang="en-US" u="sng">
                <a:latin typeface="Calibri" pitchFamily="34" charset="0"/>
                <a:hlinkClick r:id="rId2"/>
              </a:rPr>
              <a:t>yandex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ru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images</a:t>
            </a:r>
            <a:r>
              <a:rPr lang="ru-RU" u="sng">
                <a:latin typeface="Calibri" pitchFamily="34" charset="0"/>
                <a:hlinkClick r:id="rId2"/>
              </a:rPr>
              <a:t>/</a:t>
            </a:r>
            <a:r>
              <a:rPr lang="en-US" u="sng">
                <a:latin typeface="Calibri" pitchFamily="34" charset="0"/>
                <a:hlinkClick r:id="rId2"/>
              </a:rPr>
              <a:t>search</a:t>
            </a:r>
            <a:r>
              <a:rPr lang="ru-RU" u="sng">
                <a:latin typeface="Calibri" pitchFamily="34" charset="0"/>
                <a:hlinkClick r:id="rId2"/>
              </a:rPr>
              <a:t>?</a:t>
            </a:r>
            <a:r>
              <a:rPr lang="en-US" u="sng">
                <a:latin typeface="Calibri" pitchFamily="34" charset="0"/>
                <a:hlinkClick r:id="rId2"/>
              </a:rPr>
              <a:t>text</a:t>
            </a:r>
            <a:r>
              <a:rPr lang="ru-RU" u="sng">
                <a:latin typeface="Calibri" pitchFamily="34" charset="0"/>
                <a:hlinkClick r:id="rId2"/>
              </a:rPr>
              <a:t>=%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BC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5%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1%87%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%20%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1%80%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1%82%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BD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BA</a:t>
            </a:r>
            <a:r>
              <a:rPr lang="ru-RU" u="sng">
                <a:latin typeface="Calibri" pitchFamily="34" charset="0"/>
                <a:hlinkClick r:id="rId2"/>
              </a:rPr>
              <a:t>%</a:t>
            </a:r>
            <a:r>
              <a:rPr lang="en-US" u="sng">
                <a:latin typeface="Calibri" pitchFamily="34" charset="0"/>
                <a:hlinkClick r:id="rId2"/>
              </a:rPr>
              <a:t>D</a:t>
            </a:r>
            <a:r>
              <a:rPr lang="ru-RU" u="sng">
                <a:latin typeface="Calibri" pitchFamily="34" charset="0"/>
                <a:hlinkClick r:id="rId2"/>
              </a:rPr>
              <a:t>0%</a:t>
            </a:r>
            <a:r>
              <a:rPr lang="en-US" u="sng">
                <a:latin typeface="Calibri" pitchFamily="34" charset="0"/>
                <a:hlinkClick r:id="rId2"/>
              </a:rPr>
              <a:t>B</a:t>
            </a:r>
            <a:r>
              <a:rPr lang="ru-RU" u="sng">
                <a:latin typeface="Calibri" pitchFamily="34" charset="0"/>
                <a:hlinkClick r:id="rId2"/>
              </a:rPr>
              <a:t>8&amp;</a:t>
            </a:r>
            <a:r>
              <a:rPr lang="en-US" u="sng">
                <a:latin typeface="Calibri" pitchFamily="34" charset="0"/>
                <a:hlinkClick r:id="rId2"/>
              </a:rPr>
              <a:t>img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url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http</a:t>
            </a:r>
            <a:r>
              <a:rPr lang="ru-RU" u="sng">
                <a:latin typeface="Calibri" pitchFamily="34" charset="0"/>
                <a:hlinkClick r:id="rId2"/>
              </a:rPr>
              <a:t>%3</a:t>
            </a:r>
            <a:r>
              <a:rPr lang="en-US" u="sng">
                <a:latin typeface="Calibri" pitchFamily="34" charset="0"/>
                <a:hlinkClick r:id="rId2"/>
              </a:rPr>
              <a:t>A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Ffc</a:t>
            </a:r>
            <a:r>
              <a:rPr lang="ru-RU" u="sng">
                <a:latin typeface="Calibri" pitchFamily="34" charset="0"/>
                <a:hlinkClick r:id="rId2"/>
              </a:rPr>
              <a:t>01.</a:t>
            </a:r>
            <a:r>
              <a:rPr lang="en-US" u="sng">
                <a:latin typeface="Calibri" pitchFamily="34" charset="0"/>
                <a:hlinkClick r:id="rId2"/>
              </a:rPr>
              <a:t>deviantart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net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Ffs</a:t>
            </a:r>
            <a:r>
              <a:rPr lang="ru-RU" u="sng">
                <a:latin typeface="Calibri" pitchFamily="34" charset="0"/>
                <a:hlinkClick r:id="rId2"/>
              </a:rPr>
              <a:t>22%2</a:t>
            </a:r>
            <a:r>
              <a:rPr lang="en-US" u="sng">
                <a:latin typeface="Calibri" pitchFamily="34" charset="0"/>
                <a:hlinkClick r:id="rId2"/>
              </a:rPr>
              <a:t>Ff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2007%2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315%2</a:t>
            </a:r>
            <a:r>
              <a:rPr lang="en-US" u="sng">
                <a:latin typeface="Calibri" pitchFamily="34" charset="0"/>
                <a:hlinkClick r:id="rId2"/>
              </a:rPr>
              <a:t>F</a:t>
            </a:r>
            <a:r>
              <a:rPr lang="ru-RU" u="sng">
                <a:latin typeface="Calibri" pitchFamily="34" charset="0"/>
                <a:hlinkClick r:id="rId2"/>
              </a:rPr>
              <a:t>3%2</a:t>
            </a:r>
            <a:r>
              <a:rPr lang="en-US" u="sng">
                <a:latin typeface="Calibri" pitchFamily="34" charset="0"/>
                <a:hlinkClick r:id="rId2"/>
              </a:rPr>
              <a:t>Fb</a:t>
            </a:r>
            <a:r>
              <a:rPr lang="ru-RU" u="sng">
                <a:latin typeface="Calibri" pitchFamily="34" charset="0"/>
                <a:hlinkClick r:id="rId2"/>
              </a:rPr>
              <a:t>%2</a:t>
            </a:r>
            <a:r>
              <a:rPr lang="en-US" u="sng">
                <a:latin typeface="Calibri" pitchFamily="34" charset="0"/>
                <a:hlinkClick r:id="rId2"/>
              </a:rPr>
              <a:t>FBunny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Heaven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by</a:t>
            </a:r>
            <a:r>
              <a:rPr lang="ru-RU" u="sng">
                <a:latin typeface="Calibri" pitchFamily="34" charset="0"/>
                <a:hlinkClick r:id="rId2"/>
              </a:rPr>
              <a:t>_</a:t>
            </a:r>
            <a:r>
              <a:rPr lang="en-US" u="sng">
                <a:latin typeface="Calibri" pitchFamily="34" charset="0"/>
                <a:hlinkClick r:id="rId2"/>
              </a:rPr>
              <a:t>angrymikko</a:t>
            </a:r>
            <a:r>
              <a:rPr lang="ru-RU" u="sng">
                <a:latin typeface="Calibri" pitchFamily="34" charset="0"/>
                <a:hlinkClick r:id="rId2"/>
              </a:rPr>
              <a:t>.</a:t>
            </a:r>
            <a:r>
              <a:rPr lang="en-US" u="sng">
                <a:latin typeface="Calibri" pitchFamily="34" charset="0"/>
                <a:hlinkClick r:id="rId2"/>
              </a:rPr>
              <a:t>jpg</a:t>
            </a:r>
            <a:r>
              <a:rPr lang="ru-RU" u="sng">
                <a:latin typeface="Calibri" pitchFamily="34" charset="0"/>
                <a:hlinkClick r:id="rId2"/>
              </a:rPr>
              <a:t>&amp;</a:t>
            </a:r>
            <a:r>
              <a:rPr lang="en-US" u="sng">
                <a:latin typeface="Calibri" pitchFamily="34" charset="0"/>
                <a:hlinkClick r:id="rId2"/>
              </a:rPr>
              <a:t>pos</a:t>
            </a:r>
            <a:r>
              <a:rPr lang="ru-RU" u="sng">
                <a:latin typeface="Calibri" pitchFamily="34" charset="0"/>
                <a:hlinkClick r:id="rId2"/>
              </a:rPr>
              <a:t>=6&amp;</a:t>
            </a:r>
            <a:r>
              <a:rPr lang="en-US" u="sng">
                <a:latin typeface="Calibri" pitchFamily="34" charset="0"/>
                <a:hlinkClick r:id="rId2"/>
              </a:rPr>
              <a:t>uinfo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sw</a:t>
            </a:r>
            <a:r>
              <a:rPr lang="ru-RU" u="sng">
                <a:latin typeface="Calibri" pitchFamily="34" charset="0"/>
                <a:hlinkClick r:id="rId2"/>
              </a:rPr>
              <a:t>-1600-</a:t>
            </a:r>
            <a:r>
              <a:rPr lang="en-US" u="sng">
                <a:latin typeface="Calibri" pitchFamily="34" charset="0"/>
                <a:hlinkClick r:id="rId2"/>
              </a:rPr>
              <a:t>sh</a:t>
            </a:r>
            <a:r>
              <a:rPr lang="ru-RU" u="sng">
                <a:latin typeface="Calibri" pitchFamily="34" charset="0"/>
                <a:hlinkClick r:id="rId2"/>
              </a:rPr>
              <a:t>-900-</a:t>
            </a:r>
            <a:r>
              <a:rPr lang="en-US" u="sng">
                <a:latin typeface="Calibri" pitchFamily="34" charset="0"/>
                <a:hlinkClick r:id="rId2"/>
              </a:rPr>
              <a:t>ww</a:t>
            </a:r>
            <a:r>
              <a:rPr lang="ru-RU" u="sng">
                <a:latin typeface="Calibri" pitchFamily="34" charset="0"/>
                <a:hlinkClick r:id="rId2"/>
              </a:rPr>
              <a:t>-1579-</a:t>
            </a:r>
            <a:r>
              <a:rPr lang="en-US" u="sng">
                <a:latin typeface="Calibri" pitchFamily="34" charset="0"/>
                <a:hlinkClick r:id="rId2"/>
              </a:rPr>
              <a:t>wh</a:t>
            </a:r>
            <a:r>
              <a:rPr lang="ru-RU" u="sng">
                <a:latin typeface="Calibri" pitchFamily="34" charset="0"/>
                <a:hlinkClick r:id="rId2"/>
              </a:rPr>
              <a:t>-767-</a:t>
            </a:r>
            <a:r>
              <a:rPr lang="en-US" u="sng">
                <a:latin typeface="Calibri" pitchFamily="34" charset="0"/>
                <a:hlinkClick r:id="rId2"/>
              </a:rPr>
              <a:t>pd</a:t>
            </a:r>
            <a:r>
              <a:rPr lang="ru-RU" u="sng">
                <a:latin typeface="Calibri" pitchFamily="34" charset="0"/>
                <a:hlinkClick r:id="rId2"/>
              </a:rPr>
              <a:t>-1-</a:t>
            </a:r>
            <a:r>
              <a:rPr lang="en-US" u="sng">
                <a:latin typeface="Calibri" pitchFamily="34" charset="0"/>
                <a:hlinkClick r:id="rId2"/>
              </a:rPr>
              <a:t>wp</a:t>
            </a:r>
            <a:r>
              <a:rPr lang="ru-RU" u="sng">
                <a:latin typeface="Calibri" pitchFamily="34" charset="0"/>
                <a:hlinkClick r:id="rId2"/>
              </a:rPr>
              <a:t>-16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9_1600</a:t>
            </a:r>
            <a:r>
              <a:rPr lang="en-US" u="sng">
                <a:latin typeface="Calibri" pitchFamily="34" charset="0"/>
                <a:hlinkClick r:id="rId2"/>
              </a:rPr>
              <a:t>x</a:t>
            </a:r>
            <a:r>
              <a:rPr lang="ru-RU" u="sng">
                <a:latin typeface="Calibri" pitchFamily="34" charset="0"/>
                <a:hlinkClick r:id="rId2"/>
              </a:rPr>
              <a:t>900&amp;</a:t>
            </a:r>
            <a:r>
              <a:rPr lang="en-US" u="sng">
                <a:latin typeface="Calibri" pitchFamily="34" charset="0"/>
                <a:hlinkClick r:id="rId2"/>
              </a:rPr>
              <a:t>rpt</a:t>
            </a:r>
            <a:r>
              <a:rPr lang="ru-RU" u="sng">
                <a:latin typeface="Calibri" pitchFamily="34" charset="0"/>
                <a:hlinkClick r:id="rId2"/>
              </a:rPr>
              <a:t>=</a:t>
            </a:r>
            <a:r>
              <a:rPr lang="en-US" u="sng">
                <a:latin typeface="Calibri" pitchFamily="34" charset="0"/>
                <a:hlinkClick r:id="rId2"/>
              </a:rPr>
              <a:t>simage</a:t>
            </a:r>
            <a:r>
              <a:rPr lang="ru-RU" u="sng">
                <a:latin typeface="Calibri" pitchFamily="34" charset="0"/>
                <a:hlinkClick r:id="rId2"/>
              </a:rPr>
              <a:t>&amp;_=1402826547103&amp;</a:t>
            </a:r>
            <a:r>
              <a:rPr lang="en-US" u="sng">
                <a:latin typeface="Calibri" pitchFamily="34" charset="0"/>
                <a:hlinkClick r:id="rId2"/>
              </a:rPr>
              <a:t>pin</a:t>
            </a:r>
            <a:r>
              <a:rPr lang="ru-RU" u="sng">
                <a:latin typeface="Calibri" pitchFamily="34" charset="0"/>
                <a:hlinkClick r:id="rId2"/>
              </a:rPr>
              <a:t>=1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://</a:t>
            </a:r>
            <a:r>
              <a:rPr lang="en-US" u="sng">
                <a:latin typeface="Calibri" pitchFamily="34" charset="0"/>
                <a:hlinkClick r:id="rId3"/>
              </a:rPr>
              <a:t>yandex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images</a:t>
            </a:r>
            <a:r>
              <a:rPr lang="ru-RU" u="sng">
                <a:latin typeface="Calibri" pitchFamily="34" charset="0"/>
                <a:hlinkClick r:id="rId3"/>
              </a:rPr>
              <a:t>/</a:t>
            </a:r>
            <a:r>
              <a:rPr lang="en-US" u="sng">
                <a:latin typeface="Calibri" pitchFamily="34" charset="0"/>
                <a:hlinkClick r:id="rId3"/>
              </a:rPr>
              <a:t>search</a:t>
            </a:r>
            <a:r>
              <a:rPr lang="ru-RU" u="sng">
                <a:latin typeface="Calibri" pitchFamily="34" charset="0"/>
                <a:hlinkClick r:id="rId3"/>
              </a:rPr>
              <a:t>?</a:t>
            </a:r>
            <a:r>
              <a:rPr lang="en-US" u="sng">
                <a:latin typeface="Calibri" pitchFamily="34" charset="0"/>
                <a:hlinkClick r:id="rId3"/>
              </a:rPr>
              <a:t>text</a:t>
            </a:r>
            <a:r>
              <a:rPr lang="ru-RU" u="sng">
                <a:latin typeface="Calibri" pitchFamily="34" charset="0"/>
                <a:hlinkClick r:id="rId3"/>
              </a:rPr>
              <a:t>=%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BC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5%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1%87%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%20%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1%80%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1%82%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BD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BA</a:t>
            </a:r>
            <a:r>
              <a:rPr lang="ru-RU" u="sng">
                <a:latin typeface="Calibri" pitchFamily="34" charset="0"/>
                <a:hlinkClick r:id="rId3"/>
              </a:rPr>
              <a:t>%</a:t>
            </a:r>
            <a:r>
              <a:rPr lang="en-US" u="sng">
                <a:latin typeface="Calibri" pitchFamily="34" charset="0"/>
                <a:hlinkClick r:id="rId3"/>
              </a:rPr>
              <a:t>D</a:t>
            </a:r>
            <a:r>
              <a:rPr lang="ru-RU" u="sng">
                <a:latin typeface="Calibri" pitchFamily="34" charset="0"/>
                <a:hlinkClick r:id="rId3"/>
              </a:rPr>
              <a:t>0%</a:t>
            </a:r>
            <a:r>
              <a:rPr lang="en-US" u="sng">
                <a:latin typeface="Calibri" pitchFamily="34" charset="0"/>
                <a:hlinkClick r:id="rId3"/>
              </a:rPr>
              <a:t>B</a:t>
            </a:r>
            <a:r>
              <a:rPr lang="ru-RU" u="sng">
                <a:latin typeface="Calibri" pitchFamily="34" charset="0"/>
                <a:hlinkClick r:id="rId3"/>
              </a:rPr>
              <a:t>8&amp;</a:t>
            </a:r>
            <a:r>
              <a:rPr lang="en-US" u="sng">
                <a:latin typeface="Calibri" pitchFamily="34" charset="0"/>
                <a:hlinkClick r:id="rId3"/>
              </a:rPr>
              <a:t>img</a:t>
            </a:r>
            <a:r>
              <a:rPr lang="ru-RU" u="sng">
                <a:latin typeface="Calibri" pitchFamily="34" charset="0"/>
                <a:hlinkClick r:id="rId3"/>
              </a:rPr>
              <a:t>_</a:t>
            </a:r>
            <a:r>
              <a:rPr lang="en-US" u="sng">
                <a:latin typeface="Calibri" pitchFamily="34" charset="0"/>
                <a:hlinkClick r:id="rId3"/>
              </a:rPr>
              <a:t>url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http</a:t>
            </a:r>
            <a:r>
              <a:rPr lang="ru-RU" u="sng">
                <a:latin typeface="Calibri" pitchFamily="34" charset="0"/>
                <a:hlinkClick r:id="rId3"/>
              </a:rPr>
              <a:t>%3</a:t>
            </a:r>
            <a:r>
              <a:rPr lang="en-US" u="sng">
                <a:latin typeface="Calibri" pitchFamily="34" charset="0"/>
                <a:hlinkClick r:id="rId3"/>
              </a:rPr>
              <a:t>A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Fimg</a:t>
            </a:r>
            <a:r>
              <a:rPr lang="ru-RU" u="sng">
                <a:latin typeface="Calibri" pitchFamily="34" charset="0"/>
                <a:hlinkClick r:id="rId3"/>
              </a:rPr>
              <a:t>1.</a:t>
            </a:r>
            <a:r>
              <a:rPr lang="en-US" u="sng">
                <a:latin typeface="Calibri" pitchFamily="34" charset="0"/>
                <a:hlinkClick r:id="rId3"/>
              </a:rPr>
              <a:t>liveinternet</a:t>
            </a:r>
            <a:r>
              <a:rPr lang="ru-RU" u="sng">
                <a:latin typeface="Calibri" pitchFamily="34" charset="0"/>
                <a:hlinkClick r:id="rId3"/>
              </a:rPr>
              <a:t>.</a:t>
            </a:r>
            <a:r>
              <a:rPr lang="en-US" u="sng">
                <a:latin typeface="Calibri" pitchFamily="34" charset="0"/>
                <a:hlinkClick r:id="rId3"/>
              </a:rPr>
              <a:t>ru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Fimages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Fattach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Fc</a:t>
            </a:r>
            <a:r>
              <a:rPr lang="ru-RU" u="sng">
                <a:latin typeface="Calibri" pitchFamily="34" charset="0"/>
                <a:hlinkClick r:id="rId3"/>
              </a:rPr>
              <a:t>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5%2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86%2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352%2</a:t>
            </a:r>
            <a:r>
              <a:rPr lang="en-US" u="sng">
                <a:latin typeface="Calibri" pitchFamily="34" charset="0"/>
                <a:hlinkClick r:id="rId3"/>
              </a:rPr>
              <a:t>F</a:t>
            </a:r>
            <a:r>
              <a:rPr lang="ru-RU" u="sng">
                <a:latin typeface="Calibri" pitchFamily="34" charset="0"/>
                <a:hlinkClick r:id="rId3"/>
              </a:rPr>
              <a:t>86352189_1901311_4120.</a:t>
            </a:r>
            <a:r>
              <a:rPr lang="en-US" u="sng">
                <a:latin typeface="Calibri" pitchFamily="34" charset="0"/>
                <a:hlinkClick r:id="rId3"/>
              </a:rPr>
              <a:t>jpg</a:t>
            </a:r>
            <a:r>
              <a:rPr lang="ru-RU" u="sng">
                <a:latin typeface="Calibri" pitchFamily="34" charset="0"/>
                <a:hlinkClick r:id="rId3"/>
              </a:rPr>
              <a:t>&amp;</a:t>
            </a:r>
            <a:r>
              <a:rPr lang="en-US" u="sng">
                <a:latin typeface="Calibri" pitchFamily="34" charset="0"/>
                <a:hlinkClick r:id="rId3"/>
              </a:rPr>
              <a:t>pos</a:t>
            </a:r>
            <a:r>
              <a:rPr lang="ru-RU" u="sng">
                <a:latin typeface="Calibri" pitchFamily="34" charset="0"/>
                <a:hlinkClick r:id="rId3"/>
              </a:rPr>
              <a:t>=27&amp;</a:t>
            </a:r>
            <a:r>
              <a:rPr lang="en-US" u="sng">
                <a:latin typeface="Calibri" pitchFamily="34" charset="0"/>
                <a:hlinkClick r:id="rId3"/>
              </a:rPr>
              <a:t>uinfo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sw</a:t>
            </a:r>
            <a:r>
              <a:rPr lang="ru-RU" u="sng">
                <a:latin typeface="Calibri" pitchFamily="34" charset="0"/>
                <a:hlinkClick r:id="rId3"/>
              </a:rPr>
              <a:t>-1600-</a:t>
            </a:r>
            <a:r>
              <a:rPr lang="en-US" u="sng">
                <a:latin typeface="Calibri" pitchFamily="34" charset="0"/>
                <a:hlinkClick r:id="rId3"/>
              </a:rPr>
              <a:t>sh</a:t>
            </a:r>
            <a:r>
              <a:rPr lang="ru-RU" u="sng">
                <a:latin typeface="Calibri" pitchFamily="34" charset="0"/>
                <a:hlinkClick r:id="rId3"/>
              </a:rPr>
              <a:t>-900-</a:t>
            </a:r>
            <a:r>
              <a:rPr lang="en-US" u="sng">
                <a:latin typeface="Calibri" pitchFamily="34" charset="0"/>
                <a:hlinkClick r:id="rId3"/>
              </a:rPr>
              <a:t>ww</a:t>
            </a:r>
            <a:r>
              <a:rPr lang="ru-RU" u="sng">
                <a:latin typeface="Calibri" pitchFamily="34" charset="0"/>
                <a:hlinkClick r:id="rId3"/>
              </a:rPr>
              <a:t>-1579-</a:t>
            </a:r>
            <a:r>
              <a:rPr lang="en-US" u="sng">
                <a:latin typeface="Calibri" pitchFamily="34" charset="0"/>
                <a:hlinkClick r:id="rId3"/>
              </a:rPr>
              <a:t>wh</a:t>
            </a:r>
            <a:r>
              <a:rPr lang="ru-RU" u="sng">
                <a:latin typeface="Calibri" pitchFamily="34" charset="0"/>
                <a:hlinkClick r:id="rId3"/>
              </a:rPr>
              <a:t>-767-</a:t>
            </a:r>
            <a:r>
              <a:rPr lang="en-US" u="sng">
                <a:latin typeface="Calibri" pitchFamily="34" charset="0"/>
                <a:hlinkClick r:id="rId3"/>
              </a:rPr>
              <a:t>pd</a:t>
            </a:r>
            <a:r>
              <a:rPr lang="ru-RU" u="sng">
                <a:latin typeface="Calibri" pitchFamily="34" charset="0"/>
                <a:hlinkClick r:id="rId3"/>
              </a:rPr>
              <a:t>-1-</a:t>
            </a:r>
            <a:r>
              <a:rPr lang="en-US" u="sng">
                <a:latin typeface="Calibri" pitchFamily="34" charset="0"/>
                <a:hlinkClick r:id="rId3"/>
              </a:rPr>
              <a:t>wp</a:t>
            </a:r>
            <a:r>
              <a:rPr lang="ru-RU" u="sng">
                <a:latin typeface="Calibri" pitchFamily="34" charset="0"/>
                <a:hlinkClick r:id="rId3"/>
              </a:rPr>
              <a:t>-16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9_1600</a:t>
            </a:r>
            <a:r>
              <a:rPr lang="en-US" u="sng">
                <a:latin typeface="Calibri" pitchFamily="34" charset="0"/>
                <a:hlinkClick r:id="rId3"/>
              </a:rPr>
              <a:t>x</a:t>
            </a:r>
            <a:r>
              <a:rPr lang="ru-RU" u="sng">
                <a:latin typeface="Calibri" pitchFamily="34" charset="0"/>
                <a:hlinkClick r:id="rId3"/>
              </a:rPr>
              <a:t>900&amp;</a:t>
            </a:r>
            <a:r>
              <a:rPr lang="en-US" u="sng">
                <a:latin typeface="Calibri" pitchFamily="34" charset="0"/>
                <a:hlinkClick r:id="rId3"/>
              </a:rPr>
              <a:t>rpt</a:t>
            </a:r>
            <a:r>
              <a:rPr lang="ru-RU" u="sng">
                <a:latin typeface="Calibri" pitchFamily="34" charset="0"/>
                <a:hlinkClick r:id="rId3"/>
              </a:rPr>
              <a:t>=</a:t>
            </a:r>
            <a:r>
              <a:rPr lang="en-US" u="sng">
                <a:latin typeface="Calibri" pitchFamily="34" charset="0"/>
                <a:hlinkClick r:id="rId3"/>
              </a:rPr>
              <a:t>simage</a:t>
            </a:r>
            <a:r>
              <a:rPr lang="ru-RU" u="sng">
                <a:latin typeface="Calibri" pitchFamily="34" charset="0"/>
                <a:hlinkClick r:id="rId3"/>
              </a:rPr>
              <a:t>&amp;_=1402826547103&amp;</a:t>
            </a:r>
            <a:r>
              <a:rPr lang="en-US" u="sng">
                <a:latin typeface="Calibri" pitchFamily="34" charset="0"/>
                <a:hlinkClick r:id="rId3"/>
              </a:rPr>
              <a:t>pin</a:t>
            </a:r>
            <a:r>
              <a:rPr lang="ru-RU" u="sng">
                <a:latin typeface="Calibri" pitchFamily="34" charset="0"/>
                <a:hlinkClick r:id="rId3"/>
              </a:rPr>
              <a:t>=1</a:t>
            </a:r>
            <a:endParaRPr lang="ru-RU" u="sng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Графика Светланы Ролофф (Германия)</a:t>
            </a:r>
          </a:p>
          <a:p>
            <a:r>
              <a:rPr lang="ru-RU">
                <a:latin typeface="Calibri" pitchFamily="34" charset="0"/>
              </a:rPr>
              <a:t>Фото Елены Спектор (Израиль)</a:t>
            </a:r>
          </a:p>
          <a:p>
            <a:r>
              <a:rPr lang="ru-RU">
                <a:latin typeface="Calibri" pitchFamily="34" charset="0"/>
              </a:rPr>
              <a:t>Фото Виктории Ходченко (Россия)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650" y="404813"/>
            <a:ext cx="7704138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2913" algn="just">
              <a:defRPr/>
            </a:pPr>
            <a:r>
              <a:rPr lang="ru-RU" sz="28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В соответствии с Декларацией принципов толерантности толерантность определяется следующим образом: </a:t>
            </a:r>
            <a:endParaRPr lang="ru-RU" sz="2800" b="1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827088" y="1773238"/>
            <a:ext cx="76327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800" b="1">
                <a:solidFill>
                  <a:srgbClr val="E46C0A"/>
                </a:solidFill>
                <a:latin typeface="Calibri" pitchFamily="34" charset="0"/>
                <a:cs typeface="Times New Roman" pitchFamily="18" charset="0"/>
              </a:rPr>
              <a:t>ценность и социальная норма гражданского общества, проявляющаяся:</a:t>
            </a:r>
            <a:endParaRPr lang="ru-RU" sz="2800" b="1">
              <a:solidFill>
                <a:srgbClr val="E46C0A"/>
              </a:solidFill>
              <a:cs typeface="Arial" charset="0"/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755650" y="2636838"/>
            <a:ext cx="75612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в праве всех индивидов гражданского общества быть различными </a:t>
            </a:r>
            <a:endParaRPr lang="ru-RU" sz="2800" b="1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15365" name="Picture 2" descr="C:\Users\Ida\Documents\Презент толерантности\x_180a33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716338"/>
            <a:ext cx="43211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275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5"/>
          <p:cNvSpPr>
            <a:spLocks noChangeArrowheads="1"/>
          </p:cNvSpPr>
          <p:nvPr/>
        </p:nvSpPr>
        <p:spPr bwMode="auto">
          <a:xfrm>
            <a:off x="755650" y="692150"/>
            <a:ext cx="51117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в обеспечении устойчивой гармонии между различными конфессиями, политическими, этническими и другими социальными группами, </a:t>
            </a:r>
            <a:endParaRPr lang="ru-RU" sz="2800" b="1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16386" name="Picture 3" descr="C:\Users\Ida\Documents\Презент толерантности\iCAQNKY8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765175"/>
            <a:ext cx="1223962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>
            <a:off x="3924300" y="4437063"/>
            <a:ext cx="4968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в уважении к разнообразию различных мировых культур, цивилизаций и народов, </a:t>
            </a:r>
            <a:endParaRPr lang="ru-RU" sz="2800" b="1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16388" name="Picture 2" descr="C:\Users\Ida\Documents\Презент толерантности\intro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573463"/>
            <a:ext cx="34607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Users\Ida\Documents\Презент толерантности\a03401d989246a5d3b173ab685da68c9_615cro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565400"/>
            <a:ext cx="2735263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354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5"/>
          <p:cNvSpPr>
            <a:spLocks noChangeArrowheads="1"/>
          </p:cNvSpPr>
          <p:nvPr/>
        </p:nvSpPr>
        <p:spPr bwMode="auto">
          <a:xfrm>
            <a:off x="827088" y="765175"/>
            <a:ext cx="73453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в готовности к пониманию и сотрудничеству с людьми, различающимися </a:t>
            </a:r>
          </a:p>
          <a:p>
            <a:pPr algn="just" eaLnBrk="0" hangingPunct="0"/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по внешности, </a:t>
            </a:r>
            <a:endParaRPr lang="ru-RU" sz="2800" b="1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17410" name="Picture 7" descr="C:\Users\Ida\Documents\Презент толерантности\untitled.png"/>
          <p:cNvPicPr>
            <a:picLocks noChangeAspect="1" noChangeArrowheads="1"/>
          </p:cNvPicPr>
          <p:nvPr/>
        </p:nvPicPr>
        <p:blipFill>
          <a:blip r:embed="rId2"/>
          <a:srcRect r="-6052" b="6911"/>
          <a:stretch>
            <a:fillRect/>
          </a:stretch>
        </p:blipFill>
        <p:spPr bwMode="auto">
          <a:xfrm>
            <a:off x="6165850" y="2060575"/>
            <a:ext cx="297815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2"/>
          <p:cNvSpPr>
            <a:spLocks noChangeArrowheads="1"/>
          </p:cNvSpPr>
          <p:nvPr/>
        </p:nvSpPr>
        <p:spPr bwMode="auto">
          <a:xfrm>
            <a:off x="755650" y="5445125"/>
            <a:ext cx="48974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языку, убеждениям, обычаям и верованиям. 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7412" name="Picture 3" descr="C:\Users\Ida\Documents\Презент толерантности\qsym9634o25oa5p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173538"/>
            <a:ext cx="17287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http://www.nashagazeta.ch/sites/default/files/photo_1_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2708275"/>
            <a:ext cx="3563937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104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50" y="836613"/>
            <a:ext cx="705643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FF0000"/>
                </a:solidFill>
                <a:latin typeface="+mn-lt"/>
              </a:rPr>
              <a:t>Толера́нтность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(от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+mn-lt"/>
                <a:hlinkClick r:id="rId2" tooltip="Латинский язык"/>
              </a:rPr>
              <a:t>лат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  <a:hlinkClick r:id="rId2" tooltip="Латинский язык"/>
              </a:rPr>
              <a:t>.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la-Latn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tolerantia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—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терпение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) </a:t>
            </a:r>
          </a:p>
        </p:txBody>
      </p:sp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755650" y="1484313"/>
            <a:ext cx="58324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/>
            <a:r>
              <a:rPr lang="ru-RU" sz="2800">
                <a:solidFill>
                  <a:srgbClr val="0D0D0D"/>
                </a:solidFill>
                <a:latin typeface="Calibri" pitchFamily="34" charset="0"/>
              </a:rPr>
              <a:t>В социологии под толерантностью понимают признание и принятие другого человека или сообщества, уважительное отношение к его взглядам, образу жизни, вероисповеданию, национальности.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4365625"/>
            <a:ext cx="75612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2913" algn="just">
              <a:defRPr/>
            </a:pPr>
            <a:r>
              <a:rPr lang="ru-RU" sz="28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Толерантность обеспечивает сохранение разнообразия, естественного права на отличность, непохожесть, инаковость.</a:t>
            </a:r>
          </a:p>
        </p:txBody>
      </p:sp>
      <p:pic>
        <p:nvPicPr>
          <p:cNvPr id="18436" name="Picture 1" descr="C:\Users\Ida\Documents\Презент толерантности\31562_3753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484313"/>
            <a:ext cx="1933575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59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16013" y="815975"/>
            <a:ext cx="7488237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77933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Мы все очень разные</a:t>
            </a:r>
          </a:p>
          <a:p>
            <a:pPr>
              <a:defRPr/>
            </a:pPr>
            <a:endParaRPr lang="ru-RU" sz="2800" b="1" u="sng">
              <a:solidFill>
                <a:srgbClr val="77933C"/>
              </a:solidFill>
              <a:latin typeface="Calibri" pitchFamily="34" charset="0"/>
            </a:endParaRPr>
          </a:p>
          <a:p>
            <a:pPr eaLnBrk="0" hangingPunct="0">
              <a:defRPr/>
            </a:pP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Мы носим разные наряды</a:t>
            </a:r>
          </a:p>
          <a:p>
            <a:pPr algn="ctr" eaLnBrk="0" hangingPunct="0">
              <a:defRPr/>
            </a:pPr>
            <a:endParaRPr lang="ru-RU" sz="2800"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lang="ru-RU" sz="2800">
                <a:latin typeface="Calibri" pitchFamily="34" charset="0"/>
              </a:rPr>
              <a:t>                          </a:t>
            </a:r>
          </a:p>
          <a:p>
            <a:pPr algn="ctr" eaLnBrk="0" hangingPunct="0">
              <a:defRPr/>
            </a:pPr>
            <a:endParaRPr lang="ru-RU" sz="2800"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lang="ru-RU" sz="2800">
                <a:latin typeface="Calibri" pitchFamily="34" charset="0"/>
              </a:rPr>
              <a:t>                              </a:t>
            </a:r>
          </a:p>
          <a:p>
            <a:pPr eaLnBrk="0" hangingPunct="0">
              <a:defRPr/>
            </a:pP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                                                       и   прически</a:t>
            </a:r>
          </a:p>
          <a:p>
            <a:pPr eaLnBrk="0" hangingPunct="0">
              <a:defRPr/>
            </a:pPr>
            <a:endParaRPr lang="ru-RU" sz="2800">
              <a:latin typeface="Calibri" pitchFamily="34" charset="0"/>
            </a:endParaRPr>
          </a:p>
          <a:p>
            <a:pPr eaLnBrk="0" hangingPunct="0">
              <a:defRPr/>
            </a:pPr>
            <a:endParaRPr lang="ru-RU" sz="2800">
              <a:latin typeface="Calibri" pitchFamily="34" charset="0"/>
            </a:endParaRPr>
          </a:p>
        </p:txBody>
      </p:sp>
      <p:pic>
        <p:nvPicPr>
          <p:cNvPr id="19458" name="Picture 4" descr="C:\Users\Ida\Documents\Презент толерантности\iCA5Z47Z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5013325"/>
            <a:ext cx="28575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C:\Users\Ida\Documents\Презент толерантности\CAREBEAR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2838" y="620713"/>
            <a:ext cx="2159000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Ida\Documents\Презент толерантности\75481301_large_1303404511_1360625_1268886694_medicinedo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2565400"/>
            <a:ext cx="2122487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Ida\Documents\Презент толерантности\iCADS5FB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797425"/>
            <a:ext cx="1409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C:\Users\Ida\Documents\Презент толерантности\u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2565400"/>
            <a:ext cx="19748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419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258888" y="549275"/>
            <a:ext cx="40370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любим разные игры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3635375" y="3429000"/>
            <a:ext cx="352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разную живопись</a:t>
            </a:r>
          </a:p>
        </p:txBody>
      </p:sp>
      <p:pic>
        <p:nvPicPr>
          <p:cNvPr id="20483" name="Picture 2" descr="C:\Users\Ida\Documents\Презент толерантности\15866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933825"/>
            <a:ext cx="2855913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C:\Users\Ida\Documents\Презент толерантности\iCA4TL0W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1773238"/>
            <a:ext cx="19431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C:\Users\Ida\Documents\Рисунки Светланы Ролофф (Германия)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19913" y="3068638"/>
            <a:ext cx="19796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http://im0-tub-ru.yandex.net/i?id=233152696-5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4149725"/>
            <a:ext cx="12334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 descr="C:\Users\Ida\Documents\Презент толерантности\7905302_w640_h640_svin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1341438"/>
            <a:ext cx="28797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 descr="C:\Users\Ida\Documents\Презент толерантности\post-31726-128196286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1863" y="476250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38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6443663" y="3503613"/>
            <a:ext cx="227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по разному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971550" y="549275"/>
            <a:ext cx="37449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мечтаем о разном</a:t>
            </a:r>
            <a:endParaRPr lang="ru-RU" sz="2800" b="1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21507" name="Picture 5" descr="C:\Users\Ida\Documents\Презент толерантности\iCAPKHU6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4724400"/>
            <a:ext cx="2424112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C:\Users\Ida\Documents\Презент толерантности\32064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221163"/>
            <a:ext cx="290036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1" descr="C:\Users\Ida\Documents\Презент толерантности\iCA6AFZJ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213100"/>
            <a:ext cx="245427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 descr="C:\Users\Ida\Documents\Презент толерантности\f94e4169fd83c0b39a2aea0b432cde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765175"/>
            <a:ext cx="30607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4" descr="C:\Users\Ida\Documents\Презент толерантности\ar1233789449136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2420938"/>
            <a:ext cx="187166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5" descr="C:\Users\Ida\Documents\Презент толерантности\1395526_5a1016b0dc1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1052513"/>
            <a:ext cx="2901950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79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2773</Words>
  <Application>Microsoft Office PowerPoint</Application>
  <PresentationFormat>Экран (4:3)</PresentationFormat>
  <Paragraphs>79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David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Роман</cp:lastModifiedBy>
  <cp:revision>1</cp:revision>
  <dcterms:modified xsi:type="dcterms:W3CDTF">2020-02-18T07:55:02Z</dcterms:modified>
</cp:coreProperties>
</file>