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155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1743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781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83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172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088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170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283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635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995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004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48957F-4ABA-46B5-B4A3-1E14638D040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C5443E-0407-44A6-B4E2-C8A0F278F5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86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wallpaperscraft.ru/image/poverhnost_fon_tekstura_svetlyy_51008_1366x76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5144"/>
            <a:ext cx="12192000" cy="685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838200" y="148492"/>
            <a:ext cx="10515600" cy="2166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06366" y="2644170"/>
            <a:ext cx="476765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9600" b="1" dirty="0" smtClean="0">
                <a:solidFill>
                  <a:srgbClr val="FF0000"/>
                </a:solidFill>
                <a:latin typeface="Corbel" panose="020B0503020204020204" pitchFamily="34" charset="0"/>
              </a:rPr>
              <a:t>Чеканка</a:t>
            </a:r>
            <a:endParaRPr lang="ru-RU" altLang="ru-RU" sz="9600" b="1" dirty="0">
              <a:solidFill>
                <a:srgbClr val="FF0000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7694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7626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ФОЛЬГА</a:t>
            </a:r>
            <a:b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Фольга-тонкий листовой металл , толщиной до 0,2 мм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8584" y="3744686"/>
            <a:ext cx="3308216" cy="29312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6145" y="1930648"/>
            <a:ext cx="3649455" cy="36138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745" y="2153439"/>
            <a:ext cx="3338439" cy="3010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284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69142"/>
            <a:ext cx="10515600" cy="3628571"/>
          </a:xfrm>
        </p:spPr>
        <p:txBody>
          <a:bodyPr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kern="0" dirty="0">
                <a:solidFill>
                  <a:schemeClr val="bg1"/>
                </a:solidFill>
                <a:latin typeface="Arial Black" panose="020B0A04020102020204" pitchFamily="34" charset="0"/>
              </a:rPr>
              <a:t>Фольгу</a:t>
            </a:r>
            <a:r>
              <a:rPr lang="ru-RU" sz="5400" b="1" kern="0" dirty="0">
                <a:solidFill>
                  <a:schemeClr val="bg1"/>
                </a:solidFill>
                <a:latin typeface="Arial Black" panose="020B0A04020102020204" pitchFamily="34" charset="0"/>
              </a:rPr>
              <a:t> можно … и …  .</a:t>
            </a:r>
            <a:br>
              <a:rPr lang="ru-RU" sz="5400" b="1" kern="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5400" b="1" kern="0" dirty="0">
                <a:solidFill>
                  <a:schemeClr val="bg1"/>
                </a:solidFill>
                <a:latin typeface="Arial Black" panose="020B0A04020102020204" pitchFamily="34" charset="0"/>
              </a:rPr>
              <a:t/>
            </a:r>
            <a:br>
              <a:rPr lang="ru-RU" sz="5400" b="1" kern="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ru-RU" sz="5400" b="1" kern="0" dirty="0">
                <a:solidFill>
                  <a:schemeClr val="bg1"/>
                </a:solidFill>
                <a:latin typeface="Arial Black" panose="020B0A04020102020204" pitchFamily="34" charset="0"/>
              </a:rPr>
              <a:t>Фольга не  … и … .</a:t>
            </a:r>
            <a:br>
              <a:rPr lang="ru-RU" sz="5400" b="1" kern="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ru-RU" sz="5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0595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 чего начать?</a:t>
            </a:r>
            <a:endParaRPr lang="ru-RU" i="1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545" y="1493332"/>
            <a:ext cx="1991511" cy="23139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5415" y="1553057"/>
            <a:ext cx="2950720" cy="22542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3494" y="1493332"/>
            <a:ext cx="2689164" cy="22408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357" y="4068857"/>
            <a:ext cx="1877731" cy="27373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8531" y="4068857"/>
            <a:ext cx="2304488" cy="278001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32411" y="3980439"/>
            <a:ext cx="2231329" cy="28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332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086" y="1584325"/>
            <a:ext cx="5025571" cy="1325563"/>
          </a:xfrm>
        </p:spPr>
        <p:txBody>
          <a:bodyPr>
            <a:normAutofit fontScale="90000"/>
          </a:bodyPr>
          <a:lstStyle/>
          <a:p>
            <a: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1. При помощи</a:t>
            </a:r>
            <a:r>
              <a:rPr lang="ru-RU" altLang="ru-RU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скрепок </a:t>
            </a:r>
            <a:b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закрепляем рисунок </a:t>
            </a:r>
            <a:b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на заготовке </a:t>
            </a:r>
            <a:b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8370" y="863841"/>
            <a:ext cx="3739001" cy="540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05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03200"/>
            <a:ext cx="12192000" cy="7315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0971" y="561197"/>
            <a:ext cx="3389792" cy="49808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865914" cy="3931104"/>
          </a:xfrm>
        </p:spPr>
        <p:txBody>
          <a:bodyPr>
            <a:normAutofit fontScale="90000"/>
          </a:bodyPr>
          <a:lstStyle/>
          <a:p>
            <a: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2. Карандашом переводим </a:t>
            </a:r>
            <a:b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рисунок на заготовку приёмом выдавливания</a:t>
            </a:r>
            <a:b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971" y="820297"/>
            <a:ext cx="3389792" cy="44626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9597" y="2283866"/>
            <a:ext cx="932769" cy="234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09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29" y="0"/>
            <a:ext cx="12192000" cy="7315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2179" y="930738"/>
            <a:ext cx="2889754" cy="49808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800" y="1918154"/>
            <a:ext cx="3951514" cy="3176361"/>
          </a:xfrm>
        </p:spPr>
        <p:txBody>
          <a:bodyPr>
            <a:normAutofit fontScale="90000"/>
          </a:bodyPr>
          <a:lstStyle/>
          <a:p>
            <a: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3. Обводим рисунок по контуру с внутренней и внешней стороны.</a:t>
            </a:r>
            <a:b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Углубляем фон точками </a:t>
            </a:r>
            <a:b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или штрихами. </a:t>
            </a:r>
            <a:b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1806" y="1055529"/>
            <a:ext cx="2810500" cy="49016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80672" y="1067910"/>
            <a:ext cx="883997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383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061371" cy="72368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5308" y="919981"/>
            <a:ext cx="3840813" cy="593801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0142" y="1758496"/>
            <a:ext cx="4140201" cy="2116818"/>
          </a:xfrm>
        </p:spPr>
        <p:txBody>
          <a:bodyPr>
            <a:normAutofit fontScale="90000"/>
          </a:bodyPr>
          <a:lstStyle/>
          <a:p>
            <a: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4. Готовую чеканку  приклеиваем к картону</a:t>
            </a:r>
            <a:br>
              <a:rPr lang="ru-RU" altLang="ru-RU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9126" y="1419896"/>
            <a:ext cx="2853175" cy="493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520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1600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alt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техники </a:t>
            </a:r>
            <a:br>
              <a:rPr lang="ru-RU" alt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:</a:t>
            </a:r>
            <a:br>
              <a:rPr lang="ru-RU" alt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01371" y="2074014"/>
            <a:ext cx="7997371" cy="4102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buBlip>
                <a:blip r:embed="rId3"/>
              </a:buBlip>
            </a:pPr>
            <a:r>
              <a:rPr lang="ru-RU" alt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размахивай инструментом;</a:t>
            </a:r>
          </a:p>
          <a:p>
            <a:pPr>
              <a:lnSpc>
                <a:spcPct val="135000"/>
              </a:lnSpc>
              <a:buBlip>
                <a:blip r:embed="rId3"/>
              </a:buBlip>
            </a:pPr>
            <a:r>
              <a:rPr lang="ru-RU" alt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соблюдай осторожность при работе с металлом и  режущим инструментом;</a:t>
            </a:r>
          </a:p>
          <a:p>
            <a:pPr>
              <a:lnSpc>
                <a:spcPct val="135000"/>
              </a:lnSpc>
              <a:buBlip>
                <a:blip r:embed="rId3"/>
              </a:buBlip>
            </a:pPr>
            <a:r>
              <a:rPr lang="ru-RU" alt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толкайся и не мешай другим;</a:t>
            </a:r>
          </a:p>
          <a:p>
            <a:pPr>
              <a:lnSpc>
                <a:spcPct val="135000"/>
              </a:lnSpc>
              <a:buBlip>
                <a:blip r:embed="rId3"/>
              </a:buBlip>
            </a:pPr>
            <a:r>
              <a:rPr lang="ru-RU" alt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аккуратно выполняй полученное задание;</a:t>
            </a:r>
          </a:p>
          <a:p>
            <a:pPr>
              <a:lnSpc>
                <a:spcPct val="135000"/>
              </a:lnSpc>
              <a:buBlip>
                <a:blip r:embed="rId3"/>
              </a:buBlip>
            </a:pPr>
            <a:r>
              <a:rPr lang="ru-RU" alt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получении травмы немедленно обратись за помощью к учителю.   </a:t>
            </a:r>
            <a:endParaRPr lang="ru-RU" altLang="ru-RU" sz="2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147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6906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Чеканка</a:t>
            </a:r>
            <a:b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один из видов художественной</a:t>
            </a:r>
            <a:b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обработки металла. Этим видом искусства занимались и занимаются во всем мире.</a:t>
            </a:r>
            <a:endParaRPr lang="ru-RU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81" y="1691256"/>
            <a:ext cx="3334801" cy="24995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8169" y="3652245"/>
            <a:ext cx="2054530" cy="309094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978" y="4282791"/>
            <a:ext cx="3353091" cy="251786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9237" y="1822331"/>
            <a:ext cx="1682642" cy="223742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38168" y="1794112"/>
            <a:ext cx="1621677" cy="216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77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92669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/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rgbClr val="FFFF00"/>
                </a:solidFill>
              </a:rPr>
              <a:t>Чеканка</a:t>
            </a:r>
            <a:r>
              <a:rPr lang="ru-RU" b="1" dirty="0">
                <a:solidFill>
                  <a:srgbClr val="FFFF00"/>
                </a:solidFill>
              </a:rPr>
              <a:t/>
            </a:r>
            <a:br>
              <a:rPr lang="ru-RU" b="1" dirty="0">
                <a:solidFill>
                  <a:srgbClr val="FFFF00"/>
                </a:solidFill>
              </a:rPr>
            </a:br>
            <a:r>
              <a:rPr lang="ru-RU" sz="3100" b="1" dirty="0" smtClean="0">
                <a:solidFill>
                  <a:srgbClr val="FFFF00"/>
                </a:solidFill>
                <a:latin typeface="Arial" charset="0"/>
              </a:rPr>
              <a:t>Металлические </a:t>
            </a:r>
            <a:r>
              <a:rPr lang="ru-RU" sz="3100" b="1" dirty="0">
                <a:solidFill>
                  <a:srgbClr val="FFFF00"/>
                </a:solidFill>
                <a:latin typeface="Arial" charset="0"/>
              </a:rPr>
              <a:t>изделия, выполненные способом чеканки, создавались очень давно. Это были предметы быта – чашки, кувшины,  ковши, стаканы. </a:t>
            </a:r>
            <a:br>
              <a:rPr lang="ru-RU" sz="3100" b="1" dirty="0">
                <a:solidFill>
                  <a:srgbClr val="FFFF00"/>
                </a:solidFill>
                <a:latin typeface="Arial" charset="0"/>
              </a:rPr>
            </a:br>
            <a:endParaRPr lang="ru-RU" sz="31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186262"/>
            <a:ext cx="2865368" cy="23166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1768" y="3091518"/>
            <a:ext cx="2371550" cy="39261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6706" y="2285253"/>
            <a:ext cx="3151905" cy="23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27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0634" y="-1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47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Чеканка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>
                <a:solidFill>
                  <a:srgbClr val="FFFF00"/>
                </a:solidFill>
                <a:latin typeface="Arial" charset="0"/>
              </a:rPr>
              <a:t>Так же оружие, шлемы, ювелирные изделия, нагрудные украшения. </a:t>
            </a:r>
            <a:br>
              <a:rPr lang="ru-RU" sz="2800" b="1" dirty="0">
                <a:solidFill>
                  <a:srgbClr val="FFFF00"/>
                </a:solidFill>
                <a:latin typeface="Arial" charset="0"/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63" y="1523869"/>
            <a:ext cx="2591025" cy="38834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9820" y="3936869"/>
            <a:ext cx="2194750" cy="31823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2785" y="1523868"/>
            <a:ext cx="3310415" cy="38834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66203" y="2810182"/>
            <a:ext cx="1841152" cy="169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8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98989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Arial" charset="0"/>
              </a:rPr>
              <a:t>Основными инструментами для чеканки являются </a:t>
            </a:r>
            <a:r>
              <a:rPr lang="ru-RU" sz="2800" i="1" dirty="0">
                <a:solidFill>
                  <a:srgbClr val="FFFF00"/>
                </a:solidFill>
                <a:latin typeface="Arial" charset="0"/>
              </a:rPr>
              <a:t>чеканы</a:t>
            </a:r>
            <a:r>
              <a:rPr lang="ru-RU" sz="2800" dirty="0">
                <a:solidFill>
                  <a:srgbClr val="FFFF00"/>
                </a:solidFill>
                <a:latin typeface="Arial" charset="0"/>
              </a:rPr>
              <a:t>. Чекан представляет собой круглый стальной прут. У одного чекана конец похож на тупую иглу. Есть чекан, который имеет рабочую поверхность в виде шарика. Чеканов очень много. И все они могут иметь самые различные формы.</a:t>
            </a:r>
            <a:br>
              <a:rPr lang="ru-RU" sz="2800" dirty="0">
                <a:solidFill>
                  <a:srgbClr val="FFFF00"/>
                </a:solidFill>
                <a:latin typeface="Arial" charset="0"/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912731"/>
            <a:ext cx="3895682" cy="39452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4331" y="2912730"/>
            <a:ext cx="4977839" cy="394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520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87500" cy="8572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Чеканкой занимается специалист по профессии чеканщик. Он должен быть «мастером своего дела».</a:t>
            </a:r>
            <a:b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91426" y="1465944"/>
            <a:ext cx="7563660" cy="586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6441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38200" y="365125"/>
            <a:ext cx="10515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Чеканка художественных изделий, особенно крупных форм, требует определенной физической силы, поэтому профессия эта предпочтительна для мужчин. </a:t>
            </a:r>
          </a:p>
          <a:p>
            <a:pPr algn="ctr"/>
            <a:r>
              <a:rPr lang="ru-RU" alt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Важнейшие качества чеканщика - терпение и упорство. </a:t>
            </a:r>
            <a:endParaRPr lang="ru-RU" alt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114" y="2334653"/>
            <a:ext cx="4572000" cy="45233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334653"/>
            <a:ext cx="4688114" cy="4523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69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7750" y="-857250"/>
            <a:ext cx="14287500" cy="8572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420912"/>
            <a:ext cx="10515600" cy="870856"/>
          </a:xfrm>
        </p:spPr>
        <p:txBody>
          <a:bodyPr>
            <a:normAutofit/>
          </a:bodyPr>
          <a:lstStyle/>
          <a:p>
            <a:r>
              <a:rPr lang="ru-RU" alt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тоже с увлечением занимаются этим искусством.</a:t>
            </a:r>
            <a:br>
              <a:rPr lang="ru-RU" alt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1283" y="737053"/>
            <a:ext cx="4403288" cy="51992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1143" y="737053"/>
            <a:ext cx="4702627" cy="519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384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28917"/>
            <a:ext cx="12193057" cy="73158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619" y="180843"/>
            <a:ext cx="3827552" cy="30413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0393" y="342465"/>
            <a:ext cx="3644978" cy="48681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5835" y="3403014"/>
            <a:ext cx="4183936" cy="310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738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131</Words>
  <Application>Microsoft Office PowerPoint</Application>
  <PresentationFormat>Широкоэкранный</PresentationFormat>
  <Paragraphs>22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Corbel</vt:lpstr>
      <vt:lpstr>Times New Roman</vt:lpstr>
      <vt:lpstr>Тема Office</vt:lpstr>
      <vt:lpstr>Презентация PowerPoint</vt:lpstr>
      <vt:lpstr>Чеканка это один из видов художественной  обработки металла. Этим видом искусства занимались и занимаются во всем мире.</vt:lpstr>
      <vt:lpstr> Чеканка Металлические изделия, выполненные способом чеканки, создавались очень давно. Это были предметы быта – чашки, кувшины,  ковши, стаканы.  </vt:lpstr>
      <vt:lpstr>Чеканка Так же оружие, шлемы, ювелирные изделия, нагрудные украшения.  </vt:lpstr>
      <vt:lpstr>Основными инструментами для чеканки являются чеканы. Чекан представляет собой круглый стальной прут. У одного чекана конец похож на тупую иглу. Есть чекан, который имеет рабочую поверхность в виде шарика. Чеканов очень много. И все они могут иметь самые различные формы. </vt:lpstr>
      <vt:lpstr>Чеканкой занимается специалист по профессии чеканщик. Он должен быть «мастером своего дела». </vt:lpstr>
      <vt:lpstr>Презентация PowerPoint</vt:lpstr>
      <vt:lpstr>Дети тоже с увлечением занимаются этим искусством. </vt:lpstr>
      <vt:lpstr>Презентация PowerPoint</vt:lpstr>
      <vt:lpstr>ФОЛЬГА Фольга-тонкий листовой металл , толщиной до 0,2 мм</vt:lpstr>
      <vt:lpstr>Фольгу можно … и …  .  Фольга не  … и … . </vt:lpstr>
      <vt:lpstr>С чего начать?</vt:lpstr>
      <vt:lpstr>1. При помощи скрепок  закрепляем рисунок  на заготовке  </vt:lpstr>
      <vt:lpstr>2. Карандашом переводим   рисунок на заготовку приёмом выдавливания </vt:lpstr>
      <vt:lpstr>3. Обводим рисунок по контуру с внутренней и внешней стороны. Углубляем фон точками  или штрихами.  </vt:lpstr>
      <vt:lpstr>4. Готовую чеканку  приклеиваем к картону </vt:lpstr>
      <vt:lpstr>правила техники  безопасности :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9</cp:revision>
  <dcterms:created xsi:type="dcterms:W3CDTF">2020-01-26T06:06:28Z</dcterms:created>
  <dcterms:modified xsi:type="dcterms:W3CDTF">2020-01-26T07:22:18Z</dcterms:modified>
</cp:coreProperties>
</file>