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7" r:id="rId4"/>
    <p:sldId id="258" r:id="rId5"/>
    <p:sldId id="259" r:id="rId6"/>
    <p:sldId id="272" r:id="rId7"/>
    <p:sldId id="260" r:id="rId8"/>
    <p:sldId id="273" r:id="rId9"/>
    <p:sldId id="264" r:id="rId10"/>
    <p:sldId id="265" r:id="rId11"/>
    <p:sldId id="268" r:id="rId12"/>
    <p:sldId id="269" r:id="rId13"/>
    <p:sldId id="274" r:id="rId14"/>
    <p:sldId id="262" r:id="rId15"/>
    <p:sldId id="266" r:id="rId16"/>
    <p:sldId id="276" r:id="rId17"/>
    <p:sldId id="263" r:id="rId18"/>
    <p:sldId id="270" r:id="rId19"/>
    <p:sldId id="282" r:id="rId20"/>
    <p:sldId id="283" r:id="rId21"/>
    <p:sldId id="285" r:id="rId22"/>
    <p:sldId id="284" r:id="rId23"/>
    <p:sldId id="271" r:id="rId24"/>
    <p:sldId id="278" r:id="rId25"/>
    <p:sldId id="279" r:id="rId26"/>
    <p:sldId id="280" r:id="rId27"/>
    <p:sldId id="281" r:id="rId28"/>
    <p:sldId id="275" r:id="rId29"/>
    <p:sldId id="27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35716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Проект </a:t>
            </a:r>
          </a:p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  «Волшебный магнит»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10" y="3643314"/>
            <a:ext cx="7500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                            </a:t>
            </a:r>
            <a:r>
              <a:rPr lang="ru-RU" sz="2800" b="1" dirty="0" smtClean="0">
                <a:solidFill>
                  <a:srgbClr val="7030A0"/>
                </a:solidFill>
              </a:rPr>
              <a:t>Выполнил:</a:t>
            </a:r>
            <a:r>
              <a:rPr lang="ru-RU" sz="2800" b="1" dirty="0" smtClean="0">
                <a:solidFill>
                  <a:srgbClr val="002060"/>
                </a:solidFill>
              </a:rPr>
              <a:t> 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                    </a:t>
            </a:r>
            <a:r>
              <a:rPr lang="ru-RU" sz="2800" b="1" dirty="0" err="1" smtClean="0">
                <a:solidFill>
                  <a:srgbClr val="002060"/>
                </a:solidFill>
              </a:rPr>
              <a:t>Пальчук</a:t>
            </a:r>
            <a:r>
              <a:rPr lang="ru-RU" sz="2800" b="1" dirty="0" smtClean="0">
                <a:solidFill>
                  <a:srgbClr val="002060"/>
                </a:solidFill>
              </a:rPr>
              <a:t> Семён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4714884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                                          Руководитель проекта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</a:t>
            </a:r>
            <a:r>
              <a:rPr lang="ru-RU" sz="2400" b="1" dirty="0" err="1" smtClean="0">
                <a:solidFill>
                  <a:srgbClr val="002060"/>
                </a:solidFill>
              </a:rPr>
              <a:t>Кабачкова</a:t>
            </a:r>
            <a:r>
              <a:rPr lang="ru-RU" sz="2400" b="1" dirty="0" smtClean="0">
                <a:solidFill>
                  <a:srgbClr val="002060"/>
                </a:solidFill>
              </a:rPr>
              <a:t> А.Г.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6000768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     2019 год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C:\Users\Allekc\Desktop\DCIM\108APPLE\IMG_909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00240"/>
            <a:ext cx="350046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40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Опыт 2.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Как достать скрепку из воды не намочив рук?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857892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Вывод:</a:t>
            </a:r>
            <a:r>
              <a:rPr lang="ru-RU" sz="2800" b="1" dirty="0" smtClean="0">
                <a:solidFill>
                  <a:srgbClr val="002060"/>
                </a:solidFill>
              </a:rPr>
              <a:t> Вода не мешает действию магнита.</a:t>
            </a:r>
          </a:p>
        </p:txBody>
      </p:sp>
      <p:pic>
        <p:nvPicPr>
          <p:cNvPr id="4" name="Рисунок 3" descr="C:\Users\Елена\Desktop\108APPLE\IMG_33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4283" y="2071681"/>
            <a:ext cx="428627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Елена\Desktop\108APPLE\IMG_3332.JPG"/>
          <p:cNvPicPr/>
          <p:nvPr/>
        </p:nvPicPr>
        <p:blipFill>
          <a:blip r:embed="rId3" cstate="print"/>
          <a:srcRect l="2875" t="11838"/>
          <a:stretch>
            <a:fillRect/>
          </a:stretch>
        </p:blipFill>
        <p:spPr bwMode="auto">
          <a:xfrm rot="5400000">
            <a:off x="4464843" y="2178835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40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Опыт 3.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Сохранит ли магнит свойство притягивать железосодержащие предметы через бумагу и пластик? 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5500702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Вывод:</a:t>
            </a:r>
            <a:r>
              <a:rPr lang="ru-RU" sz="2800" b="1" dirty="0" smtClean="0">
                <a:solidFill>
                  <a:srgbClr val="002060"/>
                </a:solidFill>
              </a:rPr>
              <a:t> Магнитные свойства передаются через бумагу и пластик.</a:t>
            </a:r>
          </a:p>
        </p:txBody>
      </p:sp>
      <p:pic>
        <p:nvPicPr>
          <p:cNvPr id="4" name="Рисунок 3" descr="C:\Users\Елена\Desktop\108APPLE\IMG_3325.JPG"/>
          <p:cNvPicPr/>
          <p:nvPr/>
        </p:nvPicPr>
        <p:blipFill>
          <a:blip r:embed="rId2" cstate="print"/>
          <a:srcRect l="13595" t="21248" r="21283"/>
          <a:stretch>
            <a:fillRect/>
          </a:stretch>
        </p:blipFill>
        <p:spPr bwMode="auto">
          <a:xfrm rot="5400000">
            <a:off x="160783" y="1982301"/>
            <a:ext cx="3719525" cy="332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Елена\Desktop\108APPLE\IMG_3328.JPG"/>
          <p:cNvPicPr/>
          <p:nvPr/>
        </p:nvPicPr>
        <p:blipFill>
          <a:blip r:embed="rId3" cstate="print"/>
          <a:srcRect l="8391" t="16470" r="8921"/>
          <a:stretch>
            <a:fillRect/>
          </a:stretch>
        </p:blipFill>
        <p:spPr bwMode="auto">
          <a:xfrm rot="5400000">
            <a:off x="4857752" y="2143116"/>
            <a:ext cx="378621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40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Опыт 4.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Можно ли с помощью магнита построить цепочку предметов соединённых между собой?</a:t>
            </a: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86182" y="2285992"/>
            <a:ext cx="49292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вокруг магнита есть магнитное поле. Металлические предметы намагнитились и стали обладать свойствами магнита.</a:t>
            </a:r>
          </a:p>
        </p:txBody>
      </p:sp>
      <p:pic>
        <p:nvPicPr>
          <p:cNvPr id="4" name="Рисунок 3" descr="C:\Users\Елена\Desktop\108APPLE\IMG_3339.JPG"/>
          <p:cNvPicPr/>
          <p:nvPr/>
        </p:nvPicPr>
        <p:blipFill>
          <a:blip r:embed="rId2" cstate="print"/>
          <a:srcRect l="5720" b="12495"/>
          <a:stretch>
            <a:fillRect/>
          </a:stretch>
        </p:blipFill>
        <p:spPr bwMode="auto">
          <a:xfrm rot="5400000">
            <a:off x="-443909" y="2658433"/>
            <a:ext cx="4643470" cy="304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лена\Desktop\108APPLE\IMG_33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21503" y="2178835"/>
            <a:ext cx="492922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428604"/>
            <a:ext cx="8715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Опыт 4. </a:t>
            </a:r>
            <a:r>
              <a:rPr lang="ru-RU" sz="2800" b="1" dirty="0" smtClean="0">
                <a:solidFill>
                  <a:srgbClr val="002060"/>
                </a:solidFill>
              </a:rPr>
              <a:t>Почему иногда магниты отталкиваются?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1643050"/>
            <a:ext cx="46434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Это происходит потому, что у магнита есть 2 полюса: северный и южный. Полюсы противоположных знаков притягиваются, одинаковых –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отталкиваются.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857232"/>
            <a:ext cx="8143932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357298"/>
            <a:ext cx="86440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это гигантский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магнит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214414" y="500042"/>
            <a:ext cx="76520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Работая над проектом я узнал, что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  <a:ea typeface="Times New Roman" pitchFamily="18" charset="0"/>
                <a:cs typeface="Arial" pitchFamily="34" charset="0"/>
              </a:rPr>
              <a:t>: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072066" y="3000372"/>
            <a:ext cx="385762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Наша планета обладает огромным магнитным полем.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Линии магнитного поля идут от одного полюса к другому.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C:\Users\Елена\AppData\Local\Microsoft\Windows\INetCache\Content.Word\IMG_3358.jpg"/>
          <p:cNvPicPr/>
          <p:nvPr/>
        </p:nvPicPr>
        <p:blipFill>
          <a:blip r:embed="rId2"/>
          <a:srcRect l="11883"/>
          <a:stretch>
            <a:fillRect/>
          </a:stretch>
        </p:blipFill>
        <p:spPr bwMode="auto">
          <a:xfrm>
            <a:off x="142844" y="2500306"/>
            <a:ext cx="478634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43438" y="1571612"/>
            <a:ext cx="42862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Биотоки текущие внутри нас создают магнитные поля. У некоторых людей эти токи настолько сильны, что они способны притягивать металлические предметы, как обычные магниты.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Users\Елена\AppData\Local\Microsoft\Windows\INetCache\Content.Word\IMG_3456.jpg"/>
          <p:cNvPicPr/>
          <p:nvPr/>
        </p:nvPicPr>
        <p:blipFill>
          <a:blip r:embed="rId2" cstate="print"/>
          <a:srcRect r="16405" b="2544"/>
          <a:stretch>
            <a:fillRect/>
          </a:stretch>
        </p:blipFill>
        <p:spPr bwMode="auto">
          <a:xfrm rot="5400000">
            <a:off x="-71471" y="1857365"/>
            <a:ext cx="492922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8596" y="500042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Человек </a:t>
            </a:r>
            <a:r>
              <a:rPr lang="ru-RU" sz="3200" b="1" dirty="0" smtClean="0">
                <a:solidFill>
                  <a:srgbClr val="002060"/>
                </a:solidFill>
              </a:rPr>
              <a:t>тоже является магнитом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571612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Благодаря своим свойствам магниты очень широко используются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быту,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медицине,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строительстве,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энергетике,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транспортной промышленности,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геологии.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785794"/>
            <a:ext cx="80901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Применение магнитов в жизни людей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285728"/>
            <a:ext cx="8715404" cy="2000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2071678"/>
            <a:ext cx="40005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  </a:t>
            </a:r>
            <a:r>
              <a:rPr lang="ru-RU" sz="3200" b="1" dirty="0" smtClean="0">
                <a:solidFill>
                  <a:srgbClr val="002060"/>
                </a:solidFill>
              </a:rPr>
              <a:t>При помощи компаса можно определить стороны света: север, юг, запад, восток. Он был изобретен в </a:t>
            </a:r>
            <a:r>
              <a:rPr lang="ru-RU" sz="3200" b="1" dirty="0" smtClean="0">
                <a:solidFill>
                  <a:srgbClr val="FF0000"/>
                </a:solidFill>
              </a:rPr>
              <a:t>Китае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00042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Магниты</a:t>
            </a:r>
            <a:r>
              <a:rPr lang="ru-RU" sz="3200" b="1" dirty="0" smtClean="0">
                <a:solidFill>
                  <a:srgbClr val="002060"/>
                </a:solidFill>
              </a:rPr>
              <a:t> были впервые использованы в качестве </a:t>
            </a:r>
            <a:r>
              <a:rPr lang="ru-RU" sz="3200" b="1" dirty="0" smtClean="0">
                <a:solidFill>
                  <a:srgbClr val="FF0000"/>
                </a:solidFill>
              </a:rPr>
              <a:t>компасов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:\Users\Елена\AppData\Local\Microsoft\Windows\INetCache\Content.Word\IMG_336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71678"/>
            <a:ext cx="44291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500562" y="857232"/>
            <a:ext cx="435771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Open Sans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ировой рекорд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по количеству магнитов на холодильник принадлежит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Луизе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Гринфарб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в её коллекции более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40.000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 магнитов. Она называет себя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магнитная леди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Елена\Desktop\108APPLE\IMG_31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64494" y="1236008"/>
            <a:ext cx="4733925" cy="354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5429264"/>
            <a:ext cx="378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Наша коллекция магнитов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Елена\AppData\Local\Microsoft\Windows\INetCache\Content.Word\IMG_3573.jpg"/>
          <p:cNvPicPr/>
          <p:nvPr/>
        </p:nvPicPr>
        <p:blipFill>
          <a:blip r:embed="rId2" cstate="print"/>
          <a:srcRect l="5940" r="12673" b="8210"/>
          <a:stretch>
            <a:fillRect/>
          </a:stretch>
        </p:blipFill>
        <p:spPr bwMode="auto">
          <a:xfrm rot="5400000">
            <a:off x="1496857" y="3718061"/>
            <a:ext cx="322132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4282" y="214290"/>
            <a:ext cx="8786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Магниты для холодильника можно изготовить своими руками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Елена\AppData\Local\Microsoft\Windows\INetCache\Content.Word\IMG_3570.jpg"/>
          <p:cNvPicPr/>
          <p:nvPr/>
        </p:nvPicPr>
        <p:blipFill>
          <a:blip r:embed="rId3" cstate="print"/>
          <a:srcRect t="12111" r="10304"/>
          <a:stretch>
            <a:fillRect/>
          </a:stretch>
        </p:blipFill>
        <p:spPr bwMode="auto">
          <a:xfrm rot="5400000">
            <a:off x="-71470" y="1643050"/>
            <a:ext cx="32861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Елена\AppData\Local\Microsoft\Windows\INetCache\Content.Word\IMG_3807.jpg"/>
          <p:cNvPicPr/>
          <p:nvPr/>
        </p:nvPicPr>
        <p:blipFill>
          <a:blip r:embed="rId4" cstate="print"/>
          <a:srcRect l="8058" t="8815"/>
          <a:stretch>
            <a:fillRect/>
          </a:stretch>
        </p:blipFill>
        <p:spPr bwMode="auto">
          <a:xfrm rot="5400000">
            <a:off x="5576425" y="3138955"/>
            <a:ext cx="3891516" cy="289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Елена\AppData\Local\Microsoft\Windows\INetCache\Content.Word\IMG_358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750463" y="1678769"/>
            <a:ext cx="328614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42910" y="770444"/>
            <a:ext cx="807249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 проекта: 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197EA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 свойства магнита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проекта: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выяснить, что такое магнит;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Узнать, благодаря каким свойствам магнита, соединяются детали магнитного конструктора;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выявить, как люди используют магниты в жизни.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Объект исследования</a:t>
            </a:r>
            <a:r>
              <a:rPr lang="ru-RU" sz="2800" b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–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магнит.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Предмет исследования</a:t>
            </a:r>
            <a:r>
              <a:rPr lang="ru-RU" sz="2800" b="1" dirty="0" smtClean="0">
                <a:solidFill>
                  <a:srgbClr val="197EA6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свойства магнитов.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лена\AppData\Local\Microsoft\Windows\INetCache\Content.Word\IMG_38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071538" y="1000108"/>
            <a:ext cx="7072361" cy="5656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357166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Весёлая семейка!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лена\AppData\Local\Microsoft\Windows\INetCache\Content.Word\IMG_39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00034" y="2643182"/>
            <a:ext cx="4950002" cy="371076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14282" y="357166"/>
            <a:ext cx="8715436" cy="160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школе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используются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магниты на доску, магнитные цифры и буквы, защёлки на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дневниках.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714356"/>
            <a:ext cx="84296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магнитный театр, магнитный конструктор, магнитная доска для рисования, магнитная мозаика -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основаны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свойствах магнита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Елена\AppData\Local\Microsoft\Windows\INetCache\Content.Word\IMG_4015.jpg"/>
          <p:cNvPicPr/>
          <p:nvPr/>
        </p:nvPicPr>
        <p:blipFill>
          <a:blip r:embed="rId2" cstate="print"/>
          <a:srcRect l="10141" r="12920"/>
          <a:stretch>
            <a:fillRect/>
          </a:stretch>
        </p:blipFill>
        <p:spPr bwMode="auto">
          <a:xfrm rot="10800000">
            <a:off x="428596" y="2643182"/>
            <a:ext cx="3857652" cy="371477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Рисунок 3" descr="C:\Users\Елена\AppData\Local\Microsoft\Windows\INetCache\Content.Word\IMG_4017.jpg"/>
          <p:cNvPicPr/>
          <p:nvPr/>
        </p:nvPicPr>
        <p:blipFill>
          <a:blip r:embed="rId3" cstate="print"/>
          <a:srcRect t="11217" r="18637"/>
          <a:stretch>
            <a:fillRect/>
          </a:stretch>
        </p:blipFill>
        <p:spPr bwMode="auto">
          <a:xfrm rot="10800000">
            <a:off x="4643438" y="2500306"/>
            <a:ext cx="4143404" cy="3571900"/>
          </a:xfrm>
          <a:prstGeom prst="flowChartAlternateProcess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C:\Users\Allekc\Desktop\DCIM\108APPLE\IMG_9116.JPG"/>
          <p:cNvPicPr/>
          <p:nvPr/>
        </p:nvPicPr>
        <p:blipFill>
          <a:blip r:embed="rId2" cstate="print"/>
          <a:srcRect l="9601" t="12821" r="5335" b="24149"/>
          <a:stretch>
            <a:fillRect/>
          </a:stretch>
        </p:blipFill>
        <p:spPr bwMode="auto">
          <a:xfrm>
            <a:off x="4572000" y="1428736"/>
            <a:ext cx="3262069" cy="288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llekc\Desktop\DCIM\108APPLE\IMG_9132.JPG"/>
          <p:cNvPicPr/>
          <p:nvPr/>
        </p:nvPicPr>
        <p:blipFill>
          <a:blip r:embed="rId3" cstate="print"/>
          <a:srcRect t="15012" b="20229"/>
          <a:stretch>
            <a:fillRect/>
          </a:stretch>
        </p:blipFill>
        <p:spPr bwMode="auto">
          <a:xfrm>
            <a:off x="1428728" y="3714752"/>
            <a:ext cx="3429024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llekc\Desktop\DCIM\108APPLE\IMG_9147.JPG"/>
          <p:cNvPicPr/>
          <p:nvPr/>
        </p:nvPicPr>
        <p:blipFill>
          <a:blip r:embed="rId4" cstate="print"/>
          <a:srcRect t="16267" b="24498"/>
          <a:stretch>
            <a:fillRect/>
          </a:stretch>
        </p:blipFill>
        <p:spPr bwMode="auto">
          <a:xfrm>
            <a:off x="5572132" y="3786190"/>
            <a:ext cx="314327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E:\DCIM\109APPLE\IMG_0295.JPG"/>
          <p:cNvPicPr/>
          <p:nvPr/>
        </p:nvPicPr>
        <p:blipFill>
          <a:blip r:embed="rId5" cstate="print"/>
          <a:srcRect t="12080" b="19016"/>
          <a:stretch>
            <a:fillRect/>
          </a:stretch>
        </p:blipFill>
        <p:spPr bwMode="auto">
          <a:xfrm>
            <a:off x="214282" y="1571612"/>
            <a:ext cx="30718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42910" y="428604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Возможно, в будущем я стану конструктором!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llekc\Desktop\DCIM\108APPLE\IMG_9196.JPG"/>
          <p:cNvPicPr/>
          <p:nvPr/>
        </p:nvPicPr>
        <p:blipFill>
          <a:blip r:embed="rId2" cstate="print"/>
          <a:srcRect t="22671"/>
          <a:stretch>
            <a:fillRect/>
          </a:stretch>
        </p:blipFill>
        <p:spPr bwMode="auto">
          <a:xfrm>
            <a:off x="714348" y="3357562"/>
            <a:ext cx="3429024" cy="336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Allekc\Desktop\DCIM\108APPLE\IMG_9119.JPG"/>
          <p:cNvPicPr/>
          <p:nvPr/>
        </p:nvPicPr>
        <p:blipFill>
          <a:blip r:embed="rId3" cstate="print"/>
          <a:srcRect l="8912" t="18072" r="8201" b="22289"/>
          <a:stretch>
            <a:fillRect/>
          </a:stretch>
        </p:blipFill>
        <p:spPr bwMode="auto">
          <a:xfrm>
            <a:off x="428596" y="428604"/>
            <a:ext cx="350046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llekc\Desktop\DCIM\108APPLE\IMG_9134.JPG"/>
          <p:cNvPicPr/>
          <p:nvPr/>
        </p:nvPicPr>
        <p:blipFill>
          <a:blip r:embed="rId4" cstate="print"/>
          <a:srcRect l="12358" t="24274" b="20053"/>
          <a:stretch>
            <a:fillRect/>
          </a:stretch>
        </p:blipFill>
        <p:spPr bwMode="auto">
          <a:xfrm>
            <a:off x="5214942" y="571480"/>
            <a:ext cx="35004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lekc\Desktop\DCIM\108APPLE\IMG_9274.JPG"/>
          <p:cNvPicPr/>
          <p:nvPr/>
        </p:nvPicPr>
        <p:blipFill>
          <a:blip r:embed="rId5" cstate="print"/>
          <a:srcRect t="17876" b="16321"/>
          <a:stretch>
            <a:fillRect/>
          </a:stretch>
        </p:blipFill>
        <p:spPr bwMode="auto">
          <a:xfrm>
            <a:off x="4714876" y="3500438"/>
            <a:ext cx="3857652" cy="312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llekc\Desktop\DCIM\108APPLE\IMG_9214.JPG"/>
          <p:cNvPicPr/>
          <p:nvPr/>
        </p:nvPicPr>
        <p:blipFill>
          <a:blip r:embed="rId2" cstate="print"/>
          <a:srcRect l="6834" t="12267" r="6634" b="14915"/>
          <a:stretch>
            <a:fillRect/>
          </a:stretch>
        </p:blipFill>
        <p:spPr bwMode="auto">
          <a:xfrm>
            <a:off x="5357818" y="3000372"/>
            <a:ext cx="35718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llekc\Desktop\DCIM\108APPLE\IMG_9223.JPG"/>
          <p:cNvPicPr/>
          <p:nvPr/>
        </p:nvPicPr>
        <p:blipFill>
          <a:blip r:embed="rId3" cstate="print"/>
          <a:srcRect t="23437" b="14259"/>
          <a:stretch>
            <a:fillRect/>
          </a:stretch>
        </p:blipFill>
        <p:spPr bwMode="auto">
          <a:xfrm>
            <a:off x="1500166" y="3643314"/>
            <a:ext cx="348238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lekc\Desktop\DCIM\108APPLE\IMG_9201.JPG"/>
          <p:cNvPicPr/>
          <p:nvPr/>
        </p:nvPicPr>
        <p:blipFill>
          <a:blip r:embed="rId4" cstate="print"/>
          <a:srcRect t="17470" b="11144"/>
          <a:stretch>
            <a:fillRect/>
          </a:stretch>
        </p:blipFill>
        <p:spPr bwMode="auto">
          <a:xfrm>
            <a:off x="3857620" y="642918"/>
            <a:ext cx="3364102" cy="287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Allekc\Desktop\DCIM\108APPLE\IMG_9207.JPG"/>
          <p:cNvPicPr/>
          <p:nvPr/>
        </p:nvPicPr>
        <p:blipFill>
          <a:blip r:embed="rId5" cstate="print"/>
          <a:srcRect t="13559"/>
          <a:stretch>
            <a:fillRect/>
          </a:stretch>
        </p:blipFill>
        <p:spPr bwMode="auto">
          <a:xfrm>
            <a:off x="285720" y="571480"/>
            <a:ext cx="300039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llekc\Desktop\DCIM\108APPLE\IMG_9245.JPG"/>
          <p:cNvPicPr/>
          <p:nvPr/>
        </p:nvPicPr>
        <p:blipFill>
          <a:blip r:embed="rId2" cstate="print"/>
          <a:srcRect b="11898"/>
          <a:stretch>
            <a:fillRect/>
          </a:stretch>
        </p:blipFill>
        <p:spPr bwMode="auto">
          <a:xfrm>
            <a:off x="285720" y="571480"/>
            <a:ext cx="41434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llekc\Desktop\DCIM\108APPLE\IMG_92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42918"/>
            <a:ext cx="41434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1934" y="785794"/>
            <a:ext cx="45720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том, что полученная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информация может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пригодиться мне в конструировании, подтвердилась. Играя в магнитный конструктор, я учусь мыслить, рассуждать, фантазировать, доводить начатое дело до конца; создавать модели по схеме, придумывать свои конструкции.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Елена\Desktop\108APPLE\IMG_3353.JPG"/>
          <p:cNvPicPr/>
          <p:nvPr/>
        </p:nvPicPr>
        <p:blipFill>
          <a:blip r:embed="rId2" cstate="print"/>
          <a:srcRect l="26383" t="23663" b="9722"/>
          <a:stretch>
            <a:fillRect/>
          </a:stretch>
        </p:blipFill>
        <p:spPr bwMode="auto">
          <a:xfrm rot="5400000">
            <a:off x="-428661" y="1785928"/>
            <a:ext cx="500066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857232"/>
            <a:ext cx="835824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магниты бывают разных видов;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магнит обладает способностью притягивать лишь некоторые железные и металлические предметы;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магнитная сила может проходить через предметы и вещества;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магнит –имеет полюса и создает магнитное поле;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человек, солнце, земля и все планеты тоже являются магнитами;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Магнитный конструктор помог мне познакомиться со свойствами магнита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285728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Open Sans"/>
                <a:ea typeface="Times New Roman" pitchFamily="18" charset="0"/>
                <a:cs typeface="Times New Roman" pitchFamily="18" charset="0"/>
              </a:rPr>
              <a:t>Заключение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928670"/>
            <a:ext cx="8429684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97EA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                             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Большая книга экспериментов для школьников/ Под ред.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Антонеллы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Мейяни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Пер. с ит. Э.И. Мотылевой. – М.: ЗАО «РОСМЭН-ПРЕСС», 2006. – 260 с.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обо всем. Популярная энциклопедия для детей. Том 7 – Москва, 1994.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познаю мир: Детская энциклопедия: Физика / Сост. А.А.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Леонович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Под общ. ред. О.Г.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Хинн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М.: ООО «Издательство АСТ-ЛТД», 1998. – 480 с.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0" i="0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dic.academic.ru›dic.nsf</a:t>
            </a:r>
            <a:r>
              <a:rPr kumimoji="0" lang="en-US" sz="28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en-US" sz="2800" b="0" i="0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enc_colier</a:t>
            </a:r>
            <a:r>
              <a:rPr kumimoji="0" lang="en-US" sz="28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/5789/</a:t>
            </a:r>
            <a:r>
              <a:rPr kumimoji="0" lang="ru-RU" sz="28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МАГНИТЫ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928670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Проблема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: выяснить, какие тайны, хранит магнит.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571744"/>
            <a:ext cx="86439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Гипотеза: </a:t>
            </a:r>
            <a:r>
              <a:rPr lang="ru-RU" sz="2800" b="1" dirty="0" smtClean="0">
                <a:solidFill>
                  <a:srgbClr val="002060"/>
                </a:solidFill>
              </a:rPr>
              <a:t>Полученная информация 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может пригодиться мне в конструировании</a:t>
            </a:r>
            <a:r>
              <a:rPr lang="ru-RU" sz="3200" b="1" dirty="0" smtClean="0">
                <a:solidFill>
                  <a:srgbClr val="002060"/>
                </a:solidFill>
              </a:rPr>
              <a:t>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4500570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Материалы для исследования: </a:t>
            </a:r>
            <a:r>
              <a:rPr lang="ru-RU" sz="2800" b="1" dirty="0" smtClean="0">
                <a:solidFill>
                  <a:srgbClr val="002060"/>
                </a:solidFill>
              </a:rPr>
              <a:t>металлические и не металлические предметы, стакан с водой, магнит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000240"/>
            <a:ext cx="80724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197EA6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800" dirty="0" smtClean="0">
                <a:solidFill>
                  <a:srgbClr val="197EA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Моё первое знакомство с магнитом произошло летом 2018 года, когда мне подарили магнитный конструктор.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Основан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конструктор на магнитных свойствах.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  Мне захотелось выяснить, что же такое магнит.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64291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Вступление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14810" y="500043"/>
            <a:ext cx="47149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400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5400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2540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Магнит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- это минерал,              способный     притягивать железо, сталь, никель и</a:t>
            </a: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некоторые другие    металлы.</a:t>
            </a:r>
          </a:p>
          <a:p>
            <a:pPr lvl="0" indent="25400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254000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14290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Что такое «магнит»?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4411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4411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714884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Магниты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бывают двух видов, одни магниты встречаются в виде залежей магнитных руд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(естественные),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другие магниты человек делает сам из специальных сплавов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(искусственные).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Елена\Desktop\IMG_335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385765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Елена\Desktop\IMG_335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71490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4357694"/>
            <a:ext cx="84296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России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магнитную руду нашли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Урале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Более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300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лет назад местные охотники удивлялись, что подковы лошадей притягиваются к земле и считали это место проклятым. А в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1720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году началась добыча железной руды из горы Магнит.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9190" y="500042"/>
            <a:ext cx="4000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олее двух тысяч лет тому назад древние греки узнали о существовании магнетита – минерала, который в состоянии притягивать железо.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http://player.myshared.ru/62/1353265/slides/slide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083608" cy="60627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500826" y="5857892"/>
            <a:ext cx="1857388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Елена\Desktop\108APPLE\IMG_3308.JPG"/>
          <p:cNvPicPr/>
          <p:nvPr/>
        </p:nvPicPr>
        <p:blipFill>
          <a:blip r:embed="rId2" cstate="print"/>
          <a:srcRect l="16308"/>
          <a:stretch>
            <a:fillRect/>
          </a:stretch>
        </p:blipFill>
        <p:spPr bwMode="auto">
          <a:xfrm rot="10800000">
            <a:off x="3571868" y="1142984"/>
            <a:ext cx="278608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1538" y="500042"/>
            <a:ext cx="7246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5400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Опыт 1. 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Что притягивает магнит?</a:t>
            </a:r>
            <a:endParaRPr lang="ru-RU" sz="3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Елена\Desktop\108APPLE\IMG_3317.JPG"/>
          <p:cNvPicPr/>
          <p:nvPr/>
        </p:nvPicPr>
        <p:blipFill>
          <a:blip r:embed="rId3" cstate="print"/>
          <a:srcRect l="31213" b="6838"/>
          <a:stretch>
            <a:fillRect/>
          </a:stretch>
        </p:blipFill>
        <p:spPr bwMode="auto">
          <a:xfrm rot="10800000">
            <a:off x="6786578" y="1071546"/>
            <a:ext cx="221457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Елена\Desktop\108APPLE\IMG_33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14282" y="1071546"/>
            <a:ext cx="30718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Елена\Desktop\108APPLE\IMG_3305.JPG"/>
          <p:cNvPicPr/>
          <p:nvPr/>
        </p:nvPicPr>
        <p:blipFill>
          <a:blip r:embed="rId5" cstate="print"/>
          <a:srcRect l="3795" r="4169"/>
          <a:stretch>
            <a:fillRect/>
          </a:stretch>
        </p:blipFill>
        <p:spPr bwMode="auto">
          <a:xfrm rot="10800000">
            <a:off x="3357554" y="3786190"/>
            <a:ext cx="28575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Елена\Desktop\108APPLE\IMG_3307.JPG"/>
          <p:cNvPicPr/>
          <p:nvPr/>
        </p:nvPicPr>
        <p:blipFill>
          <a:blip r:embed="rId6" cstate="print"/>
          <a:srcRect l="31053" r="8979" b="11538"/>
          <a:stretch>
            <a:fillRect/>
          </a:stretch>
        </p:blipFill>
        <p:spPr bwMode="auto">
          <a:xfrm rot="10800000">
            <a:off x="285720" y="3571876"/>
            <a:ext cx="26384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Елена\Desktop\108APPLE\IMG_3311.JPG"/>
          <p:cNvPicPr/>
          <p:nvPr/>
        </p:nvPicPr>
        <p:blipFill>
          <a:blip r:embed="rId7" cstate="print"/>
          <a:srcRect l="37307" t="11966" r="12987" b="5983"/>
          <a:stretch>
            <a:fillRect/>
          </a:stretch>
        </p:blipFill>
        <p:spPr bwMode="auto">
          <a:xfrm rot="10800000">
            <a:off x="6500826" y="3714752"/>
            <a:ext cx="22764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4429132"/>
            <a:ext cx="87154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Вывод:</a:t>
            </a:r>
            <a:r>
              <a:rPr lang="ru-RU" sz="2800" b="1" dirty="0" smtClean="0">
                <a:solidFill>
                  <a:srgbClr val="002060"/>
                </a:solidFill>
              </a:rPr>
              <a:t> магниты притягивают предметы из железа или стали, и некоторых  металлов. Дерево, пластмасса, бумага, ткань не реагируют на магнит.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28" y="714356"/>
          <a:ext cx="6096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Притягивает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Не притягивает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Скрепку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Пластмассовую пуговицу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Булавку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Бумагу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Кнопку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smtClean="0"/>
                        <a:t>Спичку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Иголку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Золото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пинцет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ткань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ножницы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серебро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875</TotalTime>
  <Words>628</Words>
  <PresentationFormat>Экран (4:3)</PresentationFormat>
  <Paragraphs>94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Александра</dc:creator>
  <cp:lastModifiedBy>Елена</cp:lastModifiedBy>
  <cp:revision>100</cp:revision>
  <dcterms:created xsi:type="dcterms:W3CDTF">2018-11-30T13:59:41Z</dcterms:created>
  <dcterms:modified xsi:type="dcterms:W3CDTF">2018-12-09T07:38:11Z</dcterms:modified>
</cp:coreProperties>
</file>