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58" r:id="rId5"/>
    <p:sldId id="267" r:id="rId6"/>
    <p:sldId id="268" r:id="rId7"/>
    <p:sldId id="269" r:id="rId8"/>
    <p:sldId id="279" r:id="rId9"/>
    <p:sldId id="270" r:id="rId10"/>
    <p:sldId id="271" r:id="rId11"/>
    <p:sldId id="280" r:id="rId12"/>
    <p:sldId id="259" r:id="rId13"/>
    <p:sldId id="260" r:id="rId14"/>
    <p:sldId id="261" r:id="rId15"/>
    <p:sldId id="262" r:id="rId16"/>
    <p:sldId id="282" r:id="rId17"/>
    <p:sldId id="264" r:id="rId18"/>
    <p:sldId id="265" r:id="rId19"/>
    <p:sldId id="266" r:id="rId20"/>
    <p:sldId id="281" r:id="rId21"/>
    <p:sldId id="277" r:id="rId22"/>
    <p:sldId id="275" r:id="rId23"/>
    <p:sldId id="273" r:id="rId24"/>
    <p:sldId id="274" r:id="rId25"/>
    <p:sldId id="27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-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5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26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477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52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377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34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89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4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67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961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87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4142-5B8E-4C49-BD06-AE675A04DDA2}" type="datetimeFigureOut">
              <a:rPr lang="ru-RU" smtClean="0"/>
              <a:t>23.08.2018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E3F09-AB92-4347-B532-1BA3E05851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2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PowerPoint_97_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развития ребенка – детский сад №5»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Дальнереченского городского округа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РАБОТЫ: « ЗНАЧЕНИЕ ПРОДУКТИВНОЙ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РЕБЕНКА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</a:t>
            </a: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Лукьянова Ольга Леонидовна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воспитатель высшей квалификационной категории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 год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5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6024"/>
            <a:ext cx="12192000" cy="42576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Проделанная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дала следующие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marL="0" indent="0"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сформировались первоначальные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культуре, искусстве, художественном вкусе;</a:t>
            </a:r>
          </a:p>
          <a:p>
            <a:pPr marL="0" indent="0" fontAlgn="base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развиваются творческие способности;</a:t>
            </a:r>
          </a:p>
          <a:p>
            <a:pPr marL="0" indent="0" fontAlgn="base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у детей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улучшилось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 самочувствие;</a:t>
            </a:r>
          </a:p>
          <a:p>
            <a:pPr marL="0" indent="0" fontAlgn="base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успешно подготавливаются к школьным занятиям.</a:t>
            </a:r>
          </a:p>
          <a:p>
            <a:pPr marL="0" indent="0" fontAlgn="base"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64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57850" cy="39719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837" y="-1"/>
            <a:ext cx="3857625" cy="575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4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5801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67326" cy="68579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0"/>
            <a:ext cx="5619749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6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342689"/>
              </p:ext>
            </p:extLst>
          </p:nvPr>
        </p:nvGraphicFramePr>
        <p:xfrm>
          <a:off x="0" y="0"/>
          <a:ext cx="12191999" cy="6857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Презентация" r:id="rId3" imgW="4569445" imgH="3426548" progId="PowerPoint.Show.8">
                  <p:embed/>
                </p:oleObj>
              </mc:Choice>
              <mc:Fallback>
                <p:oleObj name="Презентация" r:id="rId3" imgW="4569445" imgH="3426548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1999" cy="6857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42926" y="542927"/>
            <a:ext cx="6857999" cy="5772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74" y="0"/>
            <a:ext cx="541972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883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4381" y="764381"/>
            <a:ext cx="6858000" cy="53292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38" y="342899"/>
            <a:ext cx="6072187" cy="58864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180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64"/>
            <a:ext cx="12172946" cy="730091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93" y="285751"/>
            <a:ext cx="4106763" cy="68437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6" y="-128588"/>
            <a:ext cx="3214686" cy="2600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712" y="2728913"/>
            <a:ext cx="7615234" cy="44005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45" y="-42864"/>
            <a:ext cx="4229101" cy="3300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7131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57975" cy="66865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714" y="2728913"/>
            <a:ext cx="5348286" cy="412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174672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2" y="134491"/>
            <a:ext cx="2438405" cy="19598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673" y="0"/>
            <a:ext cx="70173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7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484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0231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buildingonabudget.com/images/55ff0c74442a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Никого </a:t>
            </a:r>
            <a:r>
              <a:rPr lang="ru-RU" dirty="0"/>
              <a:t>не удивляет, что основной деятельностью детей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в </a:t>
            </a:r>
            <a:r>
              <a:rPr lang="ru-RU" dirty="0"/>
              <a:t>дошкольный период является </a:t>
            </a:r>
            <a:r>
              <a:rPr lang="ru-RU" dirty="0" smtClean="0"/>
              <a:t>игровая. </a:t>
            </a:r>
          </a:p>
          <a:p>
            <a:pPr marL="0" indent="0">
              <a:buNone/>
            </a:pPr>
            <a:r>
              <a:rPr lang="ru-RU" dirty="0" smtClean="0"/>
              <a:t>                Но </a:t>
            </a:r>
            <a:r>
              <a:rPr lang="ru-RU" dirty="0"/>
              <a:t>есть ещё один важный вид деятельности – продуктивный.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В </a:t>
            </a:r>
            <a:r>
              <a:rPr lang="ru-RU" dirty="0"/>
              <a:t>условиях дошкольного образования продуктивной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называют </a:t>
            </a:r>
            <a:r>
              <a:rPr lang="ru-RU" dirty="0"/>
              <a:t>такую деятельность ребёнка под руководством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воспитателя</a:t>
            </a:r>
            <a:r>
              <a:rPr lang="ru-RU" dirty="0"/>
              <a:t>, результатом которой является </a:t>
            </a:r>
            <a:r>
              <a:rPr lang="ru-RU" dirty="0" smtClean="0"/>
              <a:t>появление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какого-либо </a:t>
            </a:r>
            <a:r>
              <a:rPr lang="ru-RU" dirty="0"/>
              <a:t>продукта.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61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85775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0"/>
            <a:ext cx="6934200" cy="34432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557588"/>
            <a:ext cx="6934200" cy="330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5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001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5410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2139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15"/>
            <a:ext cx="11972925" cy="6734770"/>
          </a:xfrm>
        </p:spPr>
      </p:pic>
    </p:spTree>
    <p:extLst>
      <p:ext uri="{BB962C8B-B14F-4D97-AF65-F5344CB8AC3E}">
        <p14:creationId xmlns:p14="http://schemas.microsoft.com/office/powerpoint/2010/main" val="4035311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Картинки по запросу картинки спасибо за внимание для презентаци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4707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Продуктивная </a:t>
            </a:r>
            <a:r>
              <a:rPr lang="ru-RU" dirty="0"/>
              <a:t>деятельность в детском саду – это вид практики, в процессе которого воспитанники развивают свои умственные и творческие способности, а также сенсорное восприятие, мелкую моторику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52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pPr marL="0" indent="0" fontAlgn="base"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Задачи:</a:t>
            </a:r>
          </a:p>
          <a:p>
            <a:pPr mar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зачатков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культуре, искусстве, художественном вкусе;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способностей;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видам деятельности, через которые дети приобщаются к художественной культуре;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уверенности в себе, становление индивидуальности у малышей;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укрепление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физического и психического здоровья;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уважения к чужому мнению;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рациональному использованию материалов;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своей стране, семье.</a:t>
            </a:r>
          </a:p>
          <a:p>
            <a:pPr marL="0" lv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эстетического восприятия мира.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6976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algn="just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Занятия продуктивной деятельностью способствуют развитию у ребёнка творческого воображения, </a:t>
            </a:r>
            <a:r>
              <a:rPr lang="ru-RU" b="1" dirty="0" smtClean="0">
                <a:solidFill>
                  <a:srgbClr val="002060"/>
                </a:solidFill>
              </a:rPr>
              <a:t>развивают </a:t>
            </a:r>
            <a:r>
              <a:rPr lang="ru-RU" b="1" dirty="0">
                <a:solidFill>
                  <a:srgbClr val="002060"/>
                </a:solidFill>
              </a:rPr>
              <a:t>координацию движений, мускулатуру рук, механизмы мышления (синтез, анализ, умение сравнивать).</a:t>
            </a:r>
            <a:endParaRPr lang="ru-RU" dirty="0">
              <a:solidFill>
                <a:srgbClr val="002060"/>
              </a:solidFill>
            </a:endParaRPr>
          </a:p>
          <a:p>
            <a:pPr marL="0" indent="0" algn="just" fontAlgn="base">
              <a:buNone/>
            </a:pPr>
            <a:r>
              <a:rPr lang="ru-RU" dirty="0">
                <a:solidFill>
                  <a:srgbClr val="002060"/>
                </a:solidFill>
              </a:rPr>
              <a:t>Как и всякая другая познавательная деятельность, продуктивная также играет значительную роль в умственном развитии детей.</a:t>
            </a:r>
          </a:p>
          <a:p>
            <a:pPr marL="0" indent="0" algn="just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Во время занятий создаются наиболее благоприятные условия для развития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инициативы, пытливости, самостоятельности и любознательности.</a:t>
            </a:r>
            <a:endParaRPr lang="ru-RU" dirty="0">
              <a:solidFill>
                <a:srgbClr val="002060"/>
              </a:solidFill>
            </a:endParaRPr>
          </a:p>
          <a:p>
            <a:pPr marL="0" indent="0" algn="just" fontAlgn="base">
              <a:buNone/>
            </a:pPr>
            <a:r>
              <a:rPr lang="ru-RU" dirty="0">
                <a:solidFill>
                  <a:srgbClr val="002060"/>
                </a:solidFill>
              </a:rPr>
              <a:t>В целом же, заметно всестороннее влияние продуктивной деятельности на воспитание дошкольников.</a:t>
            </a:r>
          </a:p>
          <a:p>
            <a:pPr marL="0" indent="0" algn="just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Заметна и тесная связь с сенсорным воспитанием. Чтобы сформировать о предметах представление, необходимо прежде получить знания об их качествах и свойствах, величине, форме, цвете, положении в пространстве.</a:t>
            </a:r>
            <a:endParaRPr lang="ru-RU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45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9723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процессе продуктивной деятельности одновременно проявляется физическая и умственная активность. Чтобы создать рисунок, аппликацию, слепить фигурку, требуется овладеть определёнными умениями, приложить усилия, совершить созидательные действия. В процессе этого мои воспитанники учатся практическим навыкам, которые позднее понадобятся им для самой разнообразной работы. Ребята приобретают умелость, которая позволяет им чувствовать себя гораздо самостоятельнее.</a:t>
            </a:r>
          </a:p>
          <a:p>
            <a:pPr marL="0" indent="0" algn="just" fontAlgn="base">
              <a:buNone/>
            </a:pPr>
            <a:r>
              <a:rPr lang="ru-RU" b="1" dirty="0">
                <a:solidFill>
                  <a:srgbClr val="002060"/>
                </a:solidFill>
              </a:rPr>
              <a:t> Во время занятий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у детей повышается жизненный тонус, настроение и поведение улучшаются, а характер становится более активным и жизнерадостным.</a:t>
            </a:r>
            <a:r>
              <a:rPr lang="ru-RU" dirty="0">
                <a:solidFill>
                  <a:srgbClr val="002060"/>
                </a:solidFill>
              </a:rPr>
              <a:t> . Так же вырабатываю у детей правильную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осанку и прочие физические характеристики тела, которые маленькому человечку очень пригодятся в жизни. У детей укрепляется мускулатура, вестибулярный аппарат, движения становятся более скоординированными.</a:t>
            </a:r>
          </a:p>
          <a:p>
            <a:pPr algn="just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87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013"/>
            <a:ext cx="12192000" cy="708660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fontAlgn="base">
              <a:buNone/>
            </a:pPr>
            <a:endParaRPr lang="ru-RU" b="1" dirty="0" smtClean="0"/>
          </a:p>
          <a:p>
            <a:pPr marL="0" indent="0" fontAlgn="base">
              <a:buNone/>
            </a:pPr>
            <a:endParaRPr lang="ru-RU" b="1" dirty="0"/>
          </a:p>
          <a:p>
            <a:pPr marL="0" indent="0" fontAlgn="base">
              <a:buNone/>
            </a:pPr>
            <a:endParaRPr lang="ru-RU" b="1" dirty="0" smtClean="0"/>
          </a:p>
          <a:p>
            <a:pPr marL="0" indent="0" fontAlgn="base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</a:t>
            </a:r>
            <a:r>
              <a:rPr lang="ru-RU" sz="3600" b="1" dirty="0" smtClean="0">
                <a:solidFill>
                  <a:srgbClr val="C00000"/>
                </a:solidFill>
              </a:rPr>
              <a:t>Необходимость </a:t>
            </a:r>
            <a:r>
              <a:rPr lang="ru-RU" sz="3600" b="1" dirty="0">
                <a:solidFill>
                  <a:srgbClr val="C00000"/>
                </a:solidFill>
              </a:rPr>
              <a:t>продуктивной деятельности. </a:t>
            </a:r>
          </a:p>
          <a:p>
            <a:pPr marL="0" indent="0" fontAlgn="base">
              <a:buNone/>
            </a:pPr>
            <a:r>
              <a:rPr lang="ru-RU" dirty="0">
                <a:solidFill>
                  <a:srgbClr val="002060"/>
                </a:solidFill>
              </a:rPr>
              <a:t>Целью занятий является всестороннее развитие и воспитание ребенка дошкольной возрастной группы. Развиваются дети многосторонне, поэтому важно включить в занятия все виды продуктивной деятельности дошкольников, не зацикливаясь лишь на рисовании или лепке. Занятия провожу в игровой форме, а не "из-под палки", ребята по окончании работы гордятся своими работами. В это же время они постепенно усваивают необходимость слушать внимательно педагога, и делать все, что необходимо для получения результата.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468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857625" cy="33432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101906"/>
            <a:ext cx="12192000" cy="456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lnSpc>
                <a:spcPts val="1875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старшей группе успешно освоили технику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айрис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фолдинга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Необычная техника впервые была замечена в Нидерландах, где мастерам нравилось создавать работы из бумаги.</a:t>
            </a:r>
            <a:endParaRPr lang="ru-RU" sz="2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Название этой техники —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айрис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фолдинг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можно перевести как «радужное складывание». Рисунок заполняется тонкими бумажными полосками, которые,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накладываясь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друг на друга под определённым углом, создают интересный эффект закручивающейся спирали.</a:t>
            </a:r>
            <a:endParaRPr lang="ru-RU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225" y="-1"/>
            <a:ext cx="3533774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8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 fontAlgn="base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которые стоит обратить внимание, организуя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детское        творчество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форма педагогического процесса, которая связана с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творчеством, должна содержать в себе смысл. То есть в процессе бесед, экскурсий ребенок должен иметь возможность пополнять, обогащать знания в области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различного вида творчества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культуры.</a:t>
            </a:r>
          </a:p>
          <a:p>
            <a:pPr marL="0" lvl="0" indent="0" algn="just" fontAlgn="base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процесс принесет лучшие результаты тогда, когда он будет интересен. Активизация интереса детей — вот к чему нужно стремиться педагогам и родителям.</a:t>
            </a:r>
          </a:p>
          <a:p>
            <a:pPr marL="0" indent="0" algn="just" fontAlgn="base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какую-либо задачу, узнать что-то новое, закрепить пройденный материал — без интереса это сделать крайне сложно. Интерес и умение удивлять — это две основополагающие силы творческого становления.</a:t>
            </a:r>
          </a:p>
        </p:txBody>
      </p:sp>
    </p:spTree>
    <p:extLst>
      <p:ext uri="{BB962C8B-B14F-4D97-AF65-F5344CB8AC3E}">
        <p14:creationId xmlns:p14="http://schemas.microsoft.com/office/powerpoint/2010/main" val="29334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656</Words>
  <Application>Microsoft Office PowerPoint</Application>
  <PresentationFormat>Широкоэкранный</PresentationFormat>
  <Paragraphs>84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39</cp:revision>
  <dcterms:created xsi:type="dcterms:W3CDTF">2018-08-14T03:31:48Z</dcterms:created>
  <dcterms:modified xsi:type="dcterms:W3CDTF">2018-08-23T04:55:23Z</dcterms:modified>
</cp:coreProperties>
</file>