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6" r:id="rId14"/>
    <p:sldId id="268" r:id="rId15"/>
    <p:sldId id="269" r:id="rId16"/>
    <p:sldId id="287" r:id="rId17"/>
    <p:sldId id="283" r:id="rId18"/>
    <p:sldId id="271" r:id="rId19"/>
    <p:sldId id="275" r:id="rId20"/>
    <p:sldId id="284" r:id="rId21"/>
    <p:sldId id="277" r:id="rId22"/>
    <p:sldId id="288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103"/>
    <a:srgbClr val="DBAE6B"/>
    <a:srgbClr val="EC38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6133D-3696-4D6B-8112-273DE1BB5431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F6B86-1D09-4262-8DE8-CA812FDAD0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6F6B86-1D09-4262-8DE8-CA812FDAD0D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6F6B86-1D09-4262-8DE8-CA812FDAD0D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6F6B86-1D09-4262-8DE8-CA812FDAD0D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6;&#1082;&#1086;&#1083;&#1072;\Desktop\&#1084;&#1077;&#1088;&#1086;&#1087;&#1088;&#1080;&#1103;&#1090;&#1080;&#1077;\&#1042;&#1077;&#1089;&#1077;&#1085;&#1085;&#1080;&#1081;%20&#1083;&#1077;&#1089;%20&#1080;%20&#1087;&#1077;&#1085;&#1080;&#1077;%20&#1087;&#1090;&#1080;&#1094;,%20&#1078;&#1080;&#1074;&#1072;&#1103;%20&#1087;&#1088;&#1080;&#1088;&#1086;&#1076;&#1072;%20HD.avi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hyperlink" Target="http://commons.wikimedia.org/wiki/File:Paukstelis.jpg?uselang=ru" TargetMode="External"/><Relationship Id="rId18" Type="http://schemas.openxmlformats.org/officeDocument/2006/relationships/image" Target="../media/image27.png"/><Relationship Id="rId3" Type="http://schemas.openxmlformats.org/officeDocument/2006/relationships/audio" Target="file:///C:\Users\&#1096;&#1082;&#1086;&#1083;&#1072;\Desktop\&#1084;&#1077;&#1088;&#1086;&#1087;&#1088;&#1080;&#1103;&#1090;&#1080;&#1077;\&#1079;&#1074;&#1091;&#1082;&#1080;\&#1089;&#1086;&#1074;&#1072;.mp3" TargetMode="Externa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22.jpeg"/><Relationship Id="rId17" Type="http://schemas.openxmlformats.org/officeDocument/2006/relationships/image" Target="../media/image26.png"/><Relationship Id="rId2" Type="http://schemas.openxmlformats.org/officeDocument/2006/relationships/audio" Target="file:///C:\Users\&#1096;&#1082;&#1086;&#1083;&#1072;\Desktop\&#1084;&#1077;&#1088;&#1086;&#1087;&#1088;&#1080;&#1103;&#1090;&#1080;&#1077;\&#1079;&#1074;&#1091;&#1082;&#1080;\Golosa-ptic-Kukushka_obyknovennaja(muzofon.com).mp3" TargetMode="External"/><Relationship Id="rId16" Type="http://schemas.openxmlformats.org/officeDocument/2006/relationships/image" Target="../media/image25.png"/><Relationship Id="rId1" Type="http://schemas.openxmlformats.org/officeDocument/2006/relationships/audio" Target="file:///C:\Users\&#1096;&#1082;&#1086;&#1083;&#1072;\Desktop\&#1084;&#1077;&#1088;&#1086;&#1087;&#1088;&#1080;&#1103;&#1090;&#1080;&#1077;\&#1079;&#1074;&#1091;&#1082;&#1080;\Golosa-ptic-Bol_shoy-pestryy-dyatel-drob_-i-trevozhnyy-krik(muzofon.com).mp3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1.jpeg"/><Relationship Id="rId5" Type="http://schemas.openxmlformats.org/officeDocument/2006/relationships/audio" Target="file:///C:\Users\&#1096;&#1082;&#1086;&#1083;&#1072;\Desktop\&#1084;&#1077;&#1088;&#1086;&#1087;&#1088;&#1080;&#1103;&#1090;&#1080;&#1077;\&#1079;&#1074;&#1091;&#1082;&#1080;\Golosa-ptic-Kozodoy-(muzofon.com).mp3" TargetMode="External"/><Relationship Id="rId15" Type="http://schemas.openxmlformats.org/officeDocument/2006/relationships/image" Target="../media/image24.png"/><Relationship Id="rId10" Type="http://schemas.openxmlformats.org/officeDocument/2006/relationships/image" Target="../media/image20.jpeg"/><Relationship Id="rId4" Type="http://schemas.openxmlformats.org/officeDocument/2006/relationships/audio" Target="file:///C:\Users\&#1096;&#1082;&#1086;&#1083;&#1072;\Desktop\&#1084;&#1077;&#1088;&#1086;&#1087;&#1088;&#1080;&#1103;&#1090;&#1080;&#1077;\&#1079;&#1074;&#1091;&#1082;&#1080;\&#1089;&#1086;&#1083;&#1086;&#1074;&#1077;&#1081;.mp3" TargetMode="External"/><Relationship Id="rId9" Type="http://schemas.openxmlformats.org/officeDocument/2006/relationships/image" Target="../media/image19.jpeg"/><Relationship Id="rId1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6;&#1082;&#1086;&#1083;&#1072;\Desktop\&#1084;&#1077;&#1088;&#1086;&#1087;&#1088;&#1080;&#1103;&#1090;&#1080;&#1077;\&#1055;&#1059;&#1057;&#1058;&#1068;%20&#1044;&#1045;&#1053;&#1068;%20&#1053;&#1040;&#1063;&#1053;&#1025;&#1058;&#1057;&#1071;%20&#1057;%20&#1050;&#1056;&#1040;&#1057;&#1054;&#1058;&#1067;....avi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6;&#1082;&#1086;&#1083;&#1072;\Desktop\&#1084;&#1077;&#1088;&#1086;&#1087;&#1088;&#1080;&#1103;&#1090;&#1080;&#1077;\&#1085;&#1077;%20&#1088;&#1074;&#1080;&#1090;&#1077;%20&#1094;&#1074;&#1077;&#1090;&#1099;%20&#1082;&#1083;&#1080;&#1087;%20&#1070;.%20&#1040;&#1085;&#1090;&#1086;&#1085;&#1086;&#1074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6;&#1082;&#1086;&#1083;&#1072;\Desktop\&#1084;&#1077;&#1088;&#1086;&#1087;&#1088;&#1080;&#1103;&#1090;&#1080;&#1077;\138.%20&#1060;&#1088;&#1080;&#1076;&#1077;&#1088;&#1080;&#1082;%20&#1064;&#1086;&#1087;&#1077;&#1085;%20-%20&#1053;&#1086;&#1082;&#1090;&#1102;&#1088;&#1085;%20(&#1052;&#1080;-&#1073;&#1077;&#1084;&#1086;&#1083;&#1100;%20&#1084;&#1072;&#1078;&#1086;&#1088;)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гггггг\wall_01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лако 2"/>
          <p:cNvSpPr/>
          <p:nvPr/>
        </p:nvSpPr>
        <p:spPr>
          <a:xfrm rot="20814110">
            <a:off x="0" y="620688"/>
            <a:ext cx="2483768" cy="120243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 апреля </a:t>
            </a:r>
            <a:r>
              <a:rPr lang="ru-RU" dirty="0" smtClean="0">
                <a:solidFill>
                  <a:srgbClr val="002060"/>
                </a:solidFill>
              </a:rPr>
              <a:t>день юмора и смеха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203848" y="188640"/>
            <a:ext cx="2880320" cy="120243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 апреля  </a:t>
            </a:r>
            <a:r>
              <a:rPr lang="ru-RU" dirty="0" smtClean="0">
                <a:solidFill>
                  <a:srgbClr val="002060"/>
                </a:solidFill>
              </a:rPr>
              <a:t>международный день птиц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 rot="21132806">
            <a:off x="6588224" y="2348880"/>
            <a:ext cx="2376264" cy="127444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28 апреля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Вербное воскресенье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 rot="800513">
            <a:off x="0" y="2420888"/>
            <a:ext cx="2952328" cy="141845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15 апреля </a:t>
            </a:r>
          </a:p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день экологических знаний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3347864" y="2132856"/>
            <a:ext cx="2808312" cy="170648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22 апреля  </a:t>
            </a:r>
            <a:r>
              <a:rPr lang="ru-RU" dirty="0" smtClean="0">
                <a:solidFill>
                  <a:srgbClr val="002060"/>
                </a:solidFill>
              </a:rPr>
              <a:t>международный день Земли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 rot="964734">
            <a:off x="6588224" y="548680"/>
            <a:ext cx="2555776" cy="120243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12 апреля </a:t>
            </a:r>
            <a:r>
              <a:rPr lang="ru-RU" dirty="0" smtClean="0">
                <a:solidFill>
                  <a:srgbClr val="002060"/>
                </a:solidFill>
              </a:rPr>
              <a:t>день космонавтики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www.zastavki.com/pictures/1280x800/2010/3D-graphics_Beach_night_024139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stihi.ru/pics/2010/07/18/3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364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школа\Desktop\гггггг\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\Desktop\гггггг\Tituln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177281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3" descr="C:\Users\школа\Desktop\0_67877_2aa7aff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03848" y="1988840"/>
            <a:ext cx="4752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Путешествие 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по лабиринту живой природы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школа\Desktop\гггггг\0_6289f_7ccb7f4a_XL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32656"/>
            <a:ext cx="91440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C71103"/>
                </a:solidFill>
              </a:rPr>
              <a:t>   </a:t>
            </a:r>
            <a:r>
              <a:rPr lang="ru-RU" sz="2800" b="1" dirty="0" smtClean="0">
                <a:solidFill>
                  <a:srgbClr val="C71103"/>
                </a:solidFill>
              </a:rPr>
              <a:t>Познакомимся с </a:t>
            </a:r>
            <a:r>
              <a:rPr lang="ru-RU" sz="2800" b="1" smtClean="0">
                <a:solidFill>
                  <a:srgbClr val="C71103"/>
                </a:solidFill>
              </a:rPr>
              <a:t>правилами </a:t>
            </a:r>
            <a:r>
              <a:rPr lang="ru-RU" sz="2800" b="1" smtClean="0">
                <a:solidFill>
                  <a:srgbClr val="C71103"/>
                </a:solidFill>
              </a:rPr>
              <a:t>поведения </a:t>
            </a:r>
            <a:r>
              <a:rPr lang="ru-RU" sz="2800" b="1" dirty="0" smtClean="0">
                <a:solidFill>
                  <a:srgbClr val="C71103"/>
                </a:solidFill>
              </a:rPr>
              <a:t>в природе.</a:t>
            </a:r>
            <a:endParaRPr lang="ru-RU" sz="3200" b="1" dirty="0">
              <a:solidFill>
                <a:srgbClr val="C71103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268760"/>
            <a:ext cx="921702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Услышим пение птиц в весеннем лесу, определим  по голосу его хозяина.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276872"/>
            <a:ext cx="871296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 процессе путешествия составим два мини проекта: «Правила поведения в природе»,  « Паспорт птицы».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501008"/>
            <a:ext cx="82089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Сделаем привал на весёлой полянке</a:t>
            </a:r>
            <a:r>
              <a:rPr lang="ru-RU" sz="3200" b="1" dirty="0" smtClean="0">
                <a:solidFill>
                  <a:srgbClr val="C00000"/>
                </a:solidFill>
              </a:rPr>
              <a:t>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437112"/>
            <a:ext cx="82809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 конце путешествия поделимся своими  впечатлениями о красоте русской природы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школа\Desktop\гггггг\5d87b6418e79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1"/>
            <a:ext cx="9144000" cy="68973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188640"/>
            <a:ext cx="7056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реки и ручьи не мутнели,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Рыбы резвились и птицы бы пели,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Зелень от солнца в жару бы спасала,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Каждому правила знать не мешало.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сенний лес и пение птиц, живая природа H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388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-17463"/>
            <a:ext cx="9167813" cy="6875463"/>
          </a:xfrm>
          <a:prstGeom prst="rect">
            <a:avLst/>
          </a:prstGeom>
        </p:spPr>
      </p:pic>
      <p:pic>
        <p:nvPicPr>
          <p:cNvPr id="34818" name="Picture 2" descr="http://education.simcat.ru/school63/img/1312385667_woodpeck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1052736"/>
            <a:ext cx="1482849" cy="1905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4820" name="Picture 4" descr="http://img-9.photosight.ru/fef/3912273_thum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88640"/>
            <a:ext cx="3233885" cy="19888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4824" name="Picture 8" descr="http://www.ua.all.biz/img/ua/catalog/small/477206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27984" y="-66679"/>
            <a:ext cx="1685652" cy="191150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4827" name="Picture 11" descr="C:\Users\школа\Desktop\гггггг\000199_57329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3568" y="3284984"/>
            <a:ext cx="1648283" cy="18151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 descr="http://upload.wikimedia.org/wikipedia/commons/thumb/b/b0/Paukstelis.jpg/220px-Paukstelis.jpg">
            <a:hlinkClick r:id="rId13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91672" y="4581128"/>
            <a:ext cx="2952328" cy="20882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Golosa-ptic-Bol_shoy-pestryy-dyatel-drob_-i-trevozhnyy-kr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7740352" y="2492896"/>
            <a:ext cx="304800" cy="304800"/>
          </a:xfrm>
          <a:prstGeom prst="rect">
            <a:avLst/>
          </a:prstGeom>
        </p:spPr>
      </p:pic>
      <p:pic>
        <p:nvPicPr>
          <p:cNvPr id="16" name="Golosa-ptic-Kukushka_obyknovennaja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1835696" y="1988840"/>
            <a:ext cx="304800" cy="304800"/>
          </a:xfrm>
          <a:prstGeom prst="rect">
            <a:avLst/>
          </a:prstGeom>
        </p:spPr>
      </p:pic>
      <p:pic>
        <p:nvPicPr>
          <p:cNvPr id="17" name="сов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 cstate="print"/>
          <a:stretch>
            <a:fillRect/>
          </a:stretch>
        </p:blipFill>
        <p:spPr>
          <a:xfrm flipH="1" flipV="1">
            <a:off x="4716016" y="1052736"/>
            <a:ext cx="504056" cy="504056"/>
          </a:xfrm>
          <a:prstGeom prst="rect">
            <a:avLst/>
          </a:prstGeom>
        </p:spPr>
      </p:pic>
      <p:pic>
        <p:nvPicPr>
          <p:cNvPr id="18" name="соловей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8" cstate="print"/>
          <a:stretch>
            <a:fillRect/>
          </a:stretch>
        </p:blipFill>
        <p:spPr>
          <a:xfrm flipH="1" flipV="1">
            <a:off x="1763688" y="4365104"/>
            <a:ext cx="360040" cy="360040"/>
          </a:xfrm>
          <a:prstGeom prst="rect">
            <a:avLst/>
          </a:prstGeom>
        </p:spPr>
      </p:pic>
      <p:pic>
        <p:nvPicPr>
          <p:cNvPr id="19" name="Golosa-ptic-Kozodoy-(muzofon.com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 cstate="print"/>
          <a:stretch>
            <a:fillRect/>
          </a:stretch>
        </p:blipFill>
        <p:spPr>
          <a:xfrm>
            <a:off x="644420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6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6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866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40803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6159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lifecity.com.ua/knowledge/1212275238_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школа\Desktop\гггггг\69264776_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899288">
            <a:off x="670878" y="440567"/>
            <a:ext cx="4176464" cy="501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Экологический календарь </a:t>
            </a:r>
          </a:p>
          <a:p>
            <a:pPr algn="ctr"/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1 апреля-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международный день птиц.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15 апреля -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день экологических знаний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22 апреля-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международный день Земли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УСТЬ ДЕНЬ НАЧНЁТСЯ С КРАСОТЫ...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школа\Desktop\гггггг\1d57fd7bb8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16016" y="980728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98072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484784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98072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98072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1988840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2996952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11960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4509120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91680" y="1484784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36296" y="2492896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16016" y="3501008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95736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732240" y="2492896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ы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07904" y="2996952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2492896"/>
            <a:ext cx="432048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20072" y="2492896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211960" y="2492896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220072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699792" y="1988840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228184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724128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203848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740352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699792" y="980728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36296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228184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732240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228184" y="2492896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724128" y="198884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699792" y="148478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724128" y="2492896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5220072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187624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691680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2195736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699792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203848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07904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4211960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8244408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740352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7236296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6732240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д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6228184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з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724128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11960" y="3501008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5220072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8244408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195736" y="4509120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699792" y="450912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3203848" y="450912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3707904" y="450912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11960" y="4509120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179512" y="4005064"/>
            <a:ext cx="432048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683568" y="4005064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</a:t>
            </a:r>
            <a:endParaRPr lang="ru-RU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8711952" y="2996952"/>
            <a:ext cx="432048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6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61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школа\Desktop\гггггг\1d57fd7bb81b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-1"/>
            <a:ext cx="9396536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8024" y="692696"/>
            <a:ext cx="319497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lvl="0" indent="-60960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Сегодня я понял…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1268761"/>
            <a:ext cx="32403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Теперь я могу …</a:t>
            </a:r>
            <a:endParaRPr lang="ru-RU" sz="3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988840"/>
            <a:ext cx="240181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lvl="0" indent="-60960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приобрёл…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636912"/>
            <a:ext cx="298645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lvl="0" indent="-60960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Меня удивило 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4005064"/>
            <a:ext cx="25922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 попробую…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3284984"/>
            <a:ext cx="310777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lvl="0" indent="-609600">
              <a:lnSpc>
                <a:spcPct val="90000"/>
              </a:lnSpc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Мне захотелось…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школа\Desktop\гггггг\wallpapers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628800"/>
            <a:ext cx="5958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Monotype Corsiva" pitchFamily="66" charset="0"/>
              </a:rPr>
              <a:t>“ Я сорвал цветок - и он завял, 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Monotype Corsiva" pitchFamily="66" charset="0"/>
              </a:rPr>
              <a:t>я поймал  жука – и он умер у меня на ладони. Я посадил птицу в клетку – и она погибла в неволе. И тогда я понял, что прикоснуться к красоте можно только сердцем”.</a:t>
            </a:r>
          </a:p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</a:p>
          <a:p>
            <a:pPr algn="r"/>
            <a:r>
              <a:rPr lang="ru-RU" sz="3000" b="1" dirty="0" smtClean="0">
                <a:solidFill>
                  <a:srgbClr val="C00000"/>
                </a:solidFill>
                <a:latin typeface="Monotype Corsiva" pitchFamily="66" charset="0"/>
              </a:rPr>
              <a:t>А. </a:t>
            </a:r>
            <a:r>
              <a:rPr lang="ru-RU" sz="3000" b="1" dirty="0" err="1" smtClean="0">
                <a:solidFill>
                  <a:srgbClr val="C00000"/>
                </a:solidFill>
                <a:latin typeface="Monotype Corsiva" pitchFamily="66" charset="0"/>
              </a:rPr>
              <a:t>Барто</a:t>
            </a:r>
            <a:r>
              <a:rPr lang="ru-RU" sz="3000" b="1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3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 рвите цветы клип Ю. Антоно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школа\Desktop\гггггг\Tituln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138. Фридерик Шопен - Ноктюрн (Ми-бемоль мажо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школа\Desktop\гггггг\1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школа\Desktop\гггггг\26065-1280x800-Butterflies-Kelebek-resimoyla.n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школа\Desktop\гггггг\mota_ru_103301118-1152x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afsc.noaa.gov/kodiak/images/photo/crabgprkc1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namonitore.ru/uploads/catalog/nature/ten_dereva_1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glamour-spb.ru/wordpress/wp-content/uploads/2011/04/objekt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7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281</Words>
  <Application>Microsoft Office PowerPoint</Application>
  <PresentationFormat>Экран (4:3)</PresentationFormat>
  <Paragraphs>106</Paragraphs>
  <Slides>24</Slides>
  <Notes>3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28</cp:revision>
  <dcterms:created xsi:type="dcterms:W3CDTF">2013-03-12T09:49:31Z</dcterms:created>
  <dcterms:modified xsi:type="dcterms:W3CDTF">2013-04-23T05:46:49Z</dcterms:modified>
</cp:coreProperties>
</file>