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6" r:id="rId4"/>
    <p:sldId id="258" r:id="rId5"/>
    <p:sldId id="261" r:id="rId6"/>
    <p:sldId id="262" r:id="rId7"/>
    <p:sldId id="263" r:id="rId8"/>
    <p:sldId id="264" r:id="rId9"/>
    <p:sldId id="257" r:id="rId10"/>
    <p:sldId id="259" r:id="rId11"/>
    <p:sldId id="265" r:id="rId12"/>
    <p:sldId id="266" r:id="rId13"/>
    <p:sldId id="267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DA520-FF0D-4D37-91C8-C8056C343981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9FBB5-C1A8-412C-9221-70E873271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7;&#1088;&#1086;&#1092;\fon_-_derevnya.mp3" TargetMode="Externa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dochkiisinochki.ru/stixi-pro-professii-dlya-detey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_\&#1041;&#1058;\&#1044;&#1084;&#1080;&#1090;&#1088;&#1080;&#1081;%20&#1050;&#1072;&#1073;&#1072;&#1083;&#1077;&#1074;&#1089;&#1082;&#1080;&#1081;%20-%20&#1050;&#1088;&#1072;&#1081;%20&#1088;&#1086;&#1076;&#1085;&#1086;&#1081;%20(&#1053;&#1072;&#1096;%20&#1082;&#1088;&#1072;&#1081;)%20(minus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package" Target="../embeddings/______Microsoft_Office_PowerPoint1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_\&#1041;&#1058;\z_uk-koro_a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_\&#1041;&#1058;\1_-_hryukane-i-vizg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_\&#1041;&#1058;\tractor-john-deer-2040-start-up-run-shut-off_m1ujujed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8000" r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068960"/>
            <a:ext cx="764446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Все работы </a:t>
            </a:r>
            <a:r>
              <a:rPr lang="ru-RU" sz="6600" b="1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хороши-</a:t>
            </a:r>
          </a:p>
          <a:p>
            <a:r>
              <a:rPr lang="ru-RU" sz="6600" b="1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6600" b="1" dirty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выбирай на </a:t>
            </a:r>
            <a:r>
              <a:rPr lang="ru-RU" sz="6600" b="1" dirty="0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вкус</a:t>
            </a:r>
            <a:endParaRPr lang="ru-RU" sz="66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5733256"/>
            <a:ext cx="9144000" cy="93610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Автор: Батурина Татьяна Германовна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МКОУ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Сосновской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СШ имени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М.Я.Бредова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4509120"/>
            <a:ext cx="4258816" cy="18002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Комбайнер похож на капитана,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ведет корабль степной.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Спорит он с волной упрямо,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с золотой волной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User\Desktop\Профессии\DSC0114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12776"/>
            <a:ext cx="3161325" cy="24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ages.ru.prom.st/122656583_w640_h640_cid2106890_pid55935311-931763c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4257675" cy="251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td2.mycdn.me/image?id=860781874072&amp;t=20&amp;plc=WEB&amp;tkn=*VQzV_lWoi-S38xCgaDcyzErbdv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5064"/>
            <a:ext cx="410222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1600" y="260648"/>
            <a:ext cx="36972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Комбайнер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3826768" cy="3672408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Шуршат по дорогам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Весёлые шины,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Спешат по дорогам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Машины, машины…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Работа шофёров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Трудна и сложна,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Но как она людям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Повсюду нужна!..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900igr.net/up/datai/215771/0024-016-.jpg"/>
          <p:cNvPicPr>
            <a:picLocks noGrp="1"/>
          </p:cNvPicPr>
          <p:nvPr>
            <p:ph idx="1"/>
          </p:nvPr>
        </p:nvPicPr>
        <p:blipFill>
          <a:blip r:embed="rId2" cstate="print"/>
          <a:srcRect b="11031"/>
          <a:stretch>
            <a:fillRect/>
          </a:stretch>
        </p:blipFill>
        <p:spPr bwMode="auto">
          <a:xfrm>
            <a:off x="683568" y="4437112"/>
            <a:ext cx="305335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460851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офёр –водитель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0" name="Picture 2" descr="F:\проф\Фермерское хозяйство_СПК_Надежда_уборка_картофеля_новости_32kg.ru.jpg"/>
          <p:cNvPicPr>
            <a:picLocks noChangeAspect="1" noChangeArrowheads="1"/>
          </p:cNvPicPr>
          <p:nvPr/>
        </p:nvPicPr>
        <p:blipFill>
          <a:blip r:embed="rId3" cstate="print"/>
          <a:srcRect t="27775" r="1614"/>
          <a:stretch>
            <a:fillRect/>
          </a:stretch>
        </p:blipFill>
        <p:spPr bwMode="auto">
          <a:xfrm>
            <a:off x="4716016" y="4941168"/>
            <a:ext cx="3960440" cy="1685181"/>
          </a:xfrm>
          <a:prstGeom prst="rect">
            <a:avLst/>
          </a:prstGeom>
          <a:noFill/>
        </p:spPr>
      </p:pic>
      <p:pic>
        <p:nvPicPr>
          <p:cNvPr id="27651" name="Picture 3" descr="F:\проф\DkD9cUIX0AIC_l_.jpg"/>
          <p:cNvPicPr>
            <a:picLocks noChangeAspect="1" noChangeArrowheads="1"/>
          </p:cNvPicPr>
          <p:nvPr/>
        </p:nvPicPr>
        <p:blipFill>
          <a:blip r:embed="rId4" cstate="print"/>
          <a:srcRect t="27631" r="1565"/>
          <a:stretch>
            <a:fillRect/>
          </a:stretch>
        </p:blipFill>
        <p:spPr bwMode="auto">
          <a:xfrm>
            <a:off x="4716016" y="260648"/>
            <a:ext cx="4104456" cy="2263180"/>
          </a:xfrm>
          <a:prstGeom prst="rect">
            <a:avLst/>
          </a:prstGeom>
          <a:noFill/>
        </p:spPr>
      </p:pic>
      <p:pic>
        <p:nvPicPr>
          <p:cNvPr id="27653" name="Picture 5" descr="F:\проф\5e80deb789f2940bffc1c66dab074b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1804" y="2708920"/>
            <a:ext cx="3023156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293096"/>
            <a:ext cx="5194920" cy="214625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Ответственность большая агронома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урожай, за чистоту полей.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 так из года в год, из века в век...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Простой, казалось,  человек,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ответе за питанье наше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хлеб, за макароны и за каши.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fundme.miguelvasquez.net/public/campaigns/large/41500889091wdaexhvxdxnj3bmpjyvm14otfxjjpvx7ji41rykd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49080"/>
            <a:ext cx="345638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nat-geo.ru/upload/iblock/caa/caa3b945f9d2495bbe9b5af7ea0ecb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2857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260648"/>
            <a:ext cx="2978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гроном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6626" name="Picture 2" descr="F:\проф\1536686862_hugec0c5b66f_c977_457f_8306_f53fc5878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20688"/>
            <a:ext cx="4082819" cy="3062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645024"/>
            <a:ext cx="7416824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Кругом поля с пшеницей золотою,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Стоят в лугах высокие стога.</a:t>
            </a:r>
          </a:p>
          <a:p>
            <a:pPr algn="ctr"/>
            <a:r>
              <a:rPr lang="ru-RU" sz="2400" b="1" cap="none" spc="0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та земля, что вспахана весною,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рожденья нам мила и дорога.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большой стране хороших мест не мало,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 всех дороже мой любимый край.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Хочу , чтоб ты еще красивей стало.</a:t>
            </a:r>
          </a:p>
          <a:p>
            <a:pPr algn="ctr"/>
            <a:r>
              <a:rPr lang="ru-RU" sz="2400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Мое село , живи не умирай!</a:t>
            </a:r>
          </a:p>
          <a:p>
            <a:pPr algn="ctr"/>
            <a:endParaRPr lang="ru-RU" sz="3200" b="1" cap="none" spc="0" dirty="0">
              <a:ln w="11430">
                <a:solidFill>
                  <a:srgbClr val="FFFF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fon_-_derevn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1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http://stihi-pro.pp.ua/sid_0_cid_1_tid_0/stihi_pro_agronomov.html</a:t>
            </a:r>
          </a:p>
          <a:p>
            <a:r>
              <a:rPr lang="ru-RU" dirty="0" smtClean="0"/>
              <a:t>: </a:t>
            </a:r>
            <a:r>
              <a:rPr lang="ru-RU" u="sng" dirty="0" smtClean="0">
                <a:hlinkClick r:id="rId2"/>
              </a:rPr>
              <a:t>http://dochkiisinochki.ru/stixi-pro-professii-dlya-detey.html#ixzz5kiVLxFdY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Александр Ефремов</a:t>
            </a:r>
            <a:endParaRPr lang="ru-RU" dirty="0" smtClean="0">
              <a:solidFill>
                <a:srgbClr val="FF6600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большой стране красивых мест не мало,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Но есть село, в котором мы живем.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Оно для всех нас родиною стало,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Его Сосновец ласково зовем.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Горят огнями окна новостроек,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поколенье юное растет.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Здесь сеет хлеб, работает на фермах</a:t>
            </a:r>
          </a:p>
          <a:p>
            <a:pPr algn="ctr">
              <a:buNone/>
            </a:pPr>
            <a:r>
              <a:rPr lang="ru-RU" sz="3600" b="1" dirty="0" smtClean="0">
                <a:ln w="11430">
                  <a:solidFill>
                    <a:srgbClr val="FF33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Простой колхозный, трудовой народ.</a:t>
            </a:r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endParaRPr lang="ru-RU" dirty="0"/>
          </a:p>
        </p:txBody>
      </p:sp>
      <p:pic>
        <p:nvPicPr>
          <p:cNvPr id="3" name="Дмитрий Кабалевский - Край родной (Наш край)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4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100_22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22" y="0"/>
            <a:ext cx="8683178" cy="6512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Пользователь\Desktop\игра по математике\плот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763152"/>
            <a:ext cx="9144000" cy="6094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0" y="-1"/>
            <a:ext cx="9540552" cy="7157511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587284" cy="721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User\Desktop\СОСНОВЕЦ ФГТО\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0"/>
            <a:ext cx="9482638" cy="7029399"/>
          </a:xfrm>
          <a:prstGeom prst="rect">
            <a:avLst/>
          </a:prstGeom>
          <a:noFill/>
        </p:spPr>
      </p:pic>
      <p:pic>
        <p:nvPicPr>
          <p:cNvPr id="9" name="Picture 2" descr="C:\Users\User\Desktop\СОСНОВЕЦ ФГТО\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" y="85976"/>
            <a:ext cx="9740111" cy="6943424"/>
          </a:xfrm>
          <a:prstGeom prst="rect">
            <a:avLst/>
          </a:prstGeom>
          <a:noFill/>
        </p:spPr>
      </p:pic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0" y="0"/>
          <a:ext cx="9468544" cy="6918668"/>
        </p:xfrm>
        <a:graphic>
          <a:graphicData uri="http://schemas.openxmlformats.org/presentationml/2006/ole">
            <p:oleObj spid="_x0000_s11265" name="Слайд" r:id="rId9" imgW="4569445" imgH="3426611" progId="PowerPoint.Slide.12">
              <p:embed/>
            </p:oleObj>
          </a:graphicData>
        </a:graphic>
      </p:graphicFrame>
      <p:pic>
        <p:nvPicPr>
          <p:cNvPr id="11" name="Рисунок 10" descr="C:\Users\User\Desktop\СОСНОВЕЦ ФГТО\SDC12695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756576" cy="7245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168352"/>
          </a:xfrm>
        </p:spPr>
        <p:txBody>
          <a:bodyPr>
            <a:normAutofit fontScale="90000"/>
          </a:bodyPr>
          <a:lstStyle/>
          <a:p>
            <a:pPr algn="l" fontAlgn="base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Это работница, которая доит коров и ухаживает за ними.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Cлово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«доярка» пришло к нам из древней Индии. Означает оно «нянька», «кормилица».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Сегодня профессия доярки для многих школьников ни о чем не говорит. Она  сейчас переименована в другую – «оператор машинного доения».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User\Desktop\Профессии\DSC0115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56992"/>
            <a:ext cx="367240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4.infourok.ru/uploads/ex/0f77/0003092e-6568ffe4/3/img5.jpg"/>
          <p:cNvPicPr/>
          <p:nvPr/>
        </p:nvPicPr>
        <p:blipFill>
          <a:blip r:embed="rId4" cstate="print"/>
          <a:srcRect l="18600" t="25427" r="17745" b="9615"/>
          <a:stretch>
            <a:fillRect/>
          </a:stretch>
        </p:blipFill>
        <p:spPr bwMode="auto">
          <a:xfrm>
            <a:off x="4644008" y="3284984"/>
            <a:ext cx="399744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75856" y="188640"/>
            <a:ext cx="2527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Доярка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z_uk-koro_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ухаживает за маленькими телятами, поит их из бутылочек, кормит, пока они не вырастут. Телятницы следят за чистотой помещения, убирают навоз, стелют сухую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подстилку,чистят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телят щетками.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ds03.infourok.ru/uploads/ex/073f/000621be-d19d72dc/img18.jpg"/>
          <p:cNvPicPr>
            <a:picLocks noGrp="1"/>
          </p:cNvPicPr>
          <p:nvPr>
            <p:ph idx="1"/>
          </p:nvPr>
        </p:nvPicPr>
        <p:blipFill>
          <a:blip r:embed="rId2" cstate="print"/>
          <a:srcRect l="14911" t="34207" r="14490" b="11079"/>
          <a:stretch>
            <a:fillRect/>
          </a:stretch>
        </p:blipFill>
        <p:spPr bwMode="auto">
          <a:xfrm>
            <a:off x="3347864" y="2996952"/>
            <a:ext cx="554461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3.infourok.ru/uploads/ex/0d9f/00010b86-756d3335/2/img10.jpg"/>
          <p:cNvPicPr/>
          <p:nvPr/>
        </p:nvPicPr>
        <p:blipFill>
          <a:blip r:embed="rId3" cstate="print"/>
          <a:srcRect l="6574" t="56869" r="55585" b="4220"/>
          <a:stretch>
            <a:fillRect/>
          </a:stretch>
        </p:blipFill>
        <p:spPr bwMode="auto">
          <a:xfrm>
            <a:off x="251520" y="3140968"/>
            <a:ext cx="295232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92772" y="0"/>
            <a:ext cx="4190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Телятница….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32656"/>
            <a:ext cx="4392488" cy="237626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Очень тщательный уход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 животными ведёт: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За коровами — доярка,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 за свинками —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luk-media.ru/zveri/018.jpg"/>
          <p:cNvPicPr>
            <a:picLocks noGrp="1"/>
          </p:cNvPicPr>
          <p:nvPr>
            <p:ph idx="1"/>
          </p:nvPr>
        </p:nvPicPr>
        <p:blipFill>
          <a:blip r:embed="rId3" cstate="print"/>
          <a:srcRect l="2565" r="47087" b="8563"/>
          <a:stretch>
            <a:fillRect/>
          </a:stretch>
        </p:blipFill>
        <p:spPr bwMode="auto">
          <a:xfrm>
            <a:off x="827584" y="620688"/>
            <a:ext cx="3600097" cy="358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lag-vesti.ru/wp-content/uploads/2015/03/%D0%9F%D0%B5%D1%80%D0%B5%D0%B4%D0%BE%D0%B2%D0%B0%D1%8F-%D1%81%D0%B2%D0%B8%D0%BD%D0%B0%D1%80%D0%BA%D0%B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068960"/>
            <a:ext cx="37444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belnovosti.by/sites/default/files/article/12-12-2016/chuma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581128"/>
            <a:ext cx="441708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27419" y="1988840"/>
            <a:ext cx="3196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свинарка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1_-_hryukane-i-viz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55968" y="6381328"/>
            <a:ext cx="288032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196752"/>
            <a:ext cx="5349280" cy="236227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Много у него забот: он отвечает за все фермы в хозяйстве, заботится о кормах и их заготовке. Рассчитывает,  сколько килограммов муки, свеклы, сена и других кормов надо каждой буренке, телёнку, поросёнку. Назначает витамины и добавки для здоровья каждого животного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ds04.infourok.ru/uploads/ex/11c1/0010b390-cee3e176/640/img8.jpg"/>
          <p:cNvPicPr>
            <a:picLocks noGrp="1"/>
          </p:cNvPicPr>
          <p:nvPr>
            <p:ph idx="1"/>
          </p:nvPr>
        </p:nvPicPr>
        <p:blipFill>
          <a:blip r:embed="rId2" cstate="print"/>
          <a:srcRect l="16034" t="29292" r="23196" b="14049"/>
          <a:stretch>
            <a:fillRect/>
          </a:stretch>
        </p:blipFill>
        <p:spPr bwMode="auto">
          <a:xfrm>
            <a:off x="4572000" y="3645024"/>
            <a:ext cx="43924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\Desktop\сканер школа\2015-12-04\Scan10004.JPG"/>
          <p:cNvPicPr>
            <a:picLocks noChangeAspect="1" noChangeArrowheads="1"/>
          </p:cNvPicPr>
          <p:nvPr/>
        </p:nvPicPr>
        <p:blipFill>
          <a:blip r:embed="rId3" cstate="print"/>
          <a:srcRect l="58041" t="3157" r="-456" b="49491"/>
          <a:stretch>
            <a:fillRect/>
          </a:stretch>
        </p:blipFill>
        <p:spPr bwMode="auto">
          <a:xfrm>
            <a:off x="539552" y="1772816"/>
            <a:ext cx="3055539" cy="48245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194" y="620688"/>
            <a:ext cx="3446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Зоотехник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005064"/>
            <a:ext cx="4283968" cy="216024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Нет добрей врачей-ветеринаров,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А иначе и не может быть.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Потому что, чтоб лечить животных,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Надо очень сильно их любить.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td1.mycdn.me/image?id=871424935260&amp;t=20&amp;plc=WEB&amp;tkn=*R9STeGQAGP52AobCI2NgM8so_I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708920"/>
            <a:ext cx="4392488" cy="37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0-tub-ru.yandex.net/i?id=9841dcf4b9e48b319dc483716d04dae3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2656"/>
            <a:ext cx="367240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260648"/>
            <a:ext cx="25204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рач-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ветеринар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2" name="Picture 2" descr="F:\693027_5.jpeg"/>
          <p:cNvPicPr>
            <a:picLocks noChangeAspect="1" noChangeArrowheads="1"/>
          </p:cNvPicPr>
          <p:nvPr/>
        </p:nvPicPr>
        <p:blipFill>
          <a:blip r:embed="rId4" cstate="print"/>
          <a:srcRect l="2751" t="9838" b="18500"/>
          <a:stretch>
            <a:fillRect/>
          </a:stretch>
        </p:blipFill>
        <p:spPr bwMode="auto">
          <a:xfrm>
            <a:off x="4139952" y="2060848"/>
            <a:ext cx="1539083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8856" cy="272231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Профессии\DSC011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4104456" cy="3078342"/>
          </a:xfrm>
          <a:prstGeom prst="rect">
            <a:avLst/>
          </a:prstGeom>
          <a:noFill/>
        </p:spPr>
      </p:pic>
      <p:pic>
        <p:nvPicPr>
          <p:cNvPr id="6" name="Рисунок 5" descr="C:\Users\User\Desktop\Профессии\DSC011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645024"/>
            <a:ext cx="3878436" cy="27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260648"/>
            <a:ext cx="4392488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Трактористом быть почётно.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сейчас ещё и модно,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Спрос большой на этот труд,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Тракториста всюду ждут.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совсем это не грязно,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Современный трактор - классный!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6" descr="https://im-tub-ap-ru.yandex.net/pic/deeb686a4f3f451b6854b455973f5962/999vrhost.ucoz.ru/_si/0/15015091.jpg"/>
          <p:cNvPicPr>
            <a:picLocks noChangeAspect="1" noChangeArrowheads="1"/>
          </p:cNvPicPr>
          <p:nvPr/>
        </p:nvPicPr>
        <p:blipFill>
          <a:blip r:embed="rId5" cstate="print"/>
          <a:srcRect l="52344" t="29186" r="3906" b="28924"/>
          <a:stretch>
            <a:fillRect/>
          </a:stretch>
        </p:blipFill>
        <p:spPr bwMode="auto">
          <a:xfrm>
            <a:off x="4881438" y="260648"/>
            <a:ext cx="3744416" cy="28083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27984" y="3068960"/>
            <a:ext cx="29684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Тракторист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tractor-john-deer-2040-start-up-run-shut-off_m1ujuje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241</Words>
  <Application>Microsoft Office PowerPoint</Application>
  <PresentationFormat>Экран (4:3)</PresentationFormat>
  <Paragraphs>49</Paragraphs>
  <Slides>14</Slides>
  <Notes>0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Слайд</vt:lpstr>
      <vt:lpstr>Автор: Батурина Татьяна Германовна  МКОУ Сосновской СШ имени М.Я.Бредова</vt:lpstr>
      <vt:lpstr>Слайд 2</vt:lpstr>
      <vt:lpstr>Слайд 3</vt:lpstr>
      <vt:lpstr>  Это работница, которая доит коров и ухаживает за ними. Cлово «доярка» пришло к нам из древней Индии. Означает оно «нянька», «кормилица».  Сегодня профессия доярки для многих школьников ни о чем не говорит. Она  сейчас переименована в другую – «оператор машинного доения». </vt:lpstr>
      <vt:lpstr>   ухаживает за маленькими телятами, поит их из бутылочек, кормит, пока они не вырастут. Телятницы следят за чистотой помещения, убирают навоз, стелют сухую подстилку,чистят телят щетками. </vt:lpstr>
      <vt:lpstr>Очень тщательный уход За животными ведёт: За коровами — доярка, А за свинками —  </vt:lpstr>
      <vt:lpstr>Много у него забот: он отвечает за все фермы в хозяйстве, заботится о кормах и их заготовке. Рассчитывает,  сколько килограммов муки, свеклы, сена и других кормов надо каждой буренке, телёнку, поросёнку. Назначает витамины и добавки для здоровья каждого животного  </vt:lpstr>
      <vt:lpstr>Нет добрей врачей-ветеринаров, А иначе и не может быть. Потому что, чтоб лечить животных, Надо очень сильно их любить. </vt:lpstr>
      <vt:lpstr> </vt:lpstr>
      <vt:lpstr>Комбайнер похож на капитана, Но ведет корабль степной. Спорит он с волной упрямо, Только с золотой волной</vt:lpstr>
      <vt:lpstr>Шуршат по дорогам Весёлые шины, Спешат по дорогам Машины, машины… Работа шофёров Трудна и сложна, Но как она людям Повсюду нужна!.. </vt:lpstr>
      <vt:lpstr>Ответственность большая агронома – За урожай, за чистоту полей.  И так из года в год, из века в век... Простой, казалось,  человек, В ответе за питанье наше – За хлеб, за макароны и за каши. </vt:lpstr>
      <vt:lpstr>Слайд 13</vt:lpstr>
      <vt:lpstr>Источник:</vt:lpstr>
    </vt:vector>
  </TitlesOfParts>
  <Company>gypnor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Machine</dc:creator>
  <cp:lastModifiedBy>Machine</cp:lastModifiedBy>
  <cp:revision>52</cp:revision>
  <dcterms:created xsi:type="dcterms:W3CDTF">2019-04-15T16:31:29Z</dcterms:created>
  <dcterms:modified xsi:type="dcterms:W3CDTF">2025-10-30T16:35:00Z</dcterms:modified>
</cp:coreProperties>
</file>