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70" r:id="rId4"/>
    <p:sldId id="284" r:id="rId5"/>
    <p:sldId id="272" r:id="rId6"/>
    <p:sldId id="273" r:id="rId7"/>
    <p:sldId id="274" r:id="rId8"/>
    <p:sldId id="275" r:id="rId9"/>
    <p:sldId id="277" r:id="rId10"/>
    <p:sldId id="278" r:id="rId11"/>
    <p:sldId id="279" r:id="rId12"/>
    <p:sldId id="280" r:id="rId13"/>
    <p:sldId id="283" r:id="rId14"/>
    <p:sldId id="281" r:id="rId15"/>
    <p:sldId id="28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6353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549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948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9060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6033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879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84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4326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0826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2234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670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6A7D8-CD13-476A-907B-116CAAE4AE7D}" type="datetimeFigureOut">
              <a:rPr lang="ru-RU" smtClean="0"/>
              <a:pPr/>
              <a:t>01.02.2024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4E61-77A9-4B1F-B0DC-4302488ACD4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8537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2/1613443009_70-p-fon-dlya-prezentatsii-pro-yedu-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764441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>
                <a:latin typeface="Copperplate Gothic Light" panose="020E0507020206020404" pitchFamily="34" charset="0"/>
              </a:rPr>
              <a:t>The 3</a:t>
            </a:r>
            <a:r>
              <a:rPr lang="en-US" sz="4000" baseline="30000" dirty="0" smtClean="0">
                <a:latin typeface="Copperplate Gothic Light" panose="020E0507020206020404" pitchFamily="34" charset="0"/>
              </a:rPr>
              <a:t>rd</a:t>
            </a:r>
            <a:r>
              <a:rPr lang="en-US" sz="4000" dirty="0" smtClean="0">
                <a:latin typeface="Copperplate Gothic Light" panose="020E0507020206020404" pitchFamily="34" charset="0"/>
              </a:rPr>
              <a:t> of March </a:t>
            </a:r>
            <a:br>
              <a:rPr lang="en-US" sz="4000" dirty="0" smtClean="0">
                <a:latin typeface="Copperplate Gothic Light" panose="020E0507020206020404" pitchFamily="34" charset="0"/>
              </a:rPr>
            </a:br>
            <a:r>
              <a:rPr lang="en-US" sz="4000" dirty="0" smtClean="0">
                <a:latin typeface="Copperplate Gothic Light" panose="020E0507020206020404" pitchFamily="34" charset="0"/>
              </a:rPr>
              <a:t>                                                                   Friday</a:t>
            </a:r>
            <a:br>
              <a:rPr lang="en-US" sz="4000" dirty="0" smtClean="0">
                <a:latin typeface="Copperplate Gothic Light" panose="020E0507020206020404" pitchFamily="34" charset="0"/>
              </a:rPr>
            </a:br>
            <a:r>
              <a:rPr lang="ru-RU" sz="4000" dirty="0" smtClean="0">
                <a:latin typeface="Copperplate Gothic Light" panose="020E0507020206020404" pitchFamily="34" charset="0"/>
              </a:rPr>
              <a:t/>
            </a:r>
            <a:br>
              <a:rPr lang="ru-RU" sz="4000" dirty="0" smtClean="0">
                <a:latin typeface="Copperplate Gothic Light" panose="020E0507020206020404" pitchFamily="34" charset="0"/>
              </a:rPr>
            </a:br>
            <a:r>
              <a:rPr lang="en-US" sz="6000" dirty="0" smtClean="0">
                <a:latin typeface="Copperplate Gothic Light" panose="020E0507020206020404" pitchFamily="34" charset="0"/>
              </a:rPr>
              <a:t>Food and drinks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6917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25038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Past participle (Participle II)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причастие прошедшего времени. Образуется при добавлении  окончания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правильным глаголам или 3 –я форма неправильного  глагол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56834"/>
            <a:ext cx="10515600" cy="2987898"/>
          </a:xfrm>
        </p:spPr>
        <p:txBody>
          <a:bodyPr/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Roast +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roasted    chicken    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жареная в духовке  курица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Freeze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неправильный глагол,  третья  форма глагола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frozen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Frozen chicken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замороженная курица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frozen berries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замороженные ягоды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fresh frozen fish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свежезамороженная рыба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90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3032"/>
            <a:ext cx="10515600" cy="759854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 2       Let’s make word combinations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397" y="746976"/>
            <a:ext cx="11590986" cy="542998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eggs, sausages, vegetables, pork, salmon 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лосось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 beef,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cabbage,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fish, beef, </a:t>
            </a:r>
          </a:p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duck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bread, rice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boiled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chicken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Boil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grill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steam -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roast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mash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stuff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bake –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stew –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poach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fry –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5282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 2.   Use word combinations in your sentences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How would you like your </a:t>
            </a:r>
            <a:r>
              <a:rPr lang="en-US" dirty="0" smtClean="0"/>
              <a:t>vegetables ? (Grilled, steamed, baked, stewed)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would like steamed  vegetables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What about you?    </a:t>
            </a:r>
            <a:r>
              <a:rPr lang="en-US" dirty="0"/>
              <a:t>How would you like your potato? </a:t>
            </a:r>
            <a:r>
              <a:rPr lang="en-US" dirty="0" smtClean="0"/>
              <a:t>(fried, mashed, boiled, baked)</a:t>
            </a:r>
          </a:p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would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like …….potato</a:t>
            </a:r>
            <a:endParaRPr lang="ru-RU" dirty="0"/>
          </a:p>
          <a:p>
            <a:pPr marL="0" indent="0">
              <a:buNone/>
            </a:pPr>
            <a:r>
              <a:rPr lang="en-US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31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Quizizz.com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26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1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правильный глагол к фразам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grate, boil, dice, chop, grill, roast, toast, slice, mash, fry.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07081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/>
              <a:t>…… </a:t>
            </a:r>
            <a:r>
              <a:rPr lang="en-US" dirty="0" smtClean="0"/>
              <a:t>   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tea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onion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into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pieces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sausages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over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bread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toast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cheese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spaghetti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a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chicken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dinner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….. a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banana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baby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a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u-RU" sz="3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pan</a:t>
            </a:r>
            <a:r>
              <a:rPr lang="en-US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tomatoes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salad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ham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sandwiches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32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0637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Translate into English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69930" y="1051034"/>
            <a:ext cx="8883869" cy="512592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Овощи</a:t>
            </a:r>
            <a:r>
              <a:rPr lang="ru-RU" dirty="0"/>
              <a:t>, приготовленные на пару –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Жареные яйца –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Свинина</a:t>
            </a:r>
            <a:r>
              <a:rPr lang="ru-RU" dirty="0"/>
              <a:t>, жаренная в раскаленном масле </a:t>
            </a:r>
            <a:r>
              <a:rPr lang="en-US" dirty="0" smtClean="0"/>
              <a:t>-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Сосиски</a:t>
            </a:r>
            <a:r>
              <a:rPr lang="ru-RU" dirty="0"/>
              <a:t>, жаренные на гриле –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Фаршированная </a:t>
            </a:r>
            <a:r>
              <a:rPr lang="ru-RU" dirty="0"/>
              <a:t>индейка –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</a:t>
            </a:r>
            <a:r>
              <a:rPr lang="ru-RU" dirty="0"/>
              <a:t>Картофельное пюре –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 </a:t>
            </a:r>
            <a:r>
              <a:rPr lang="ru-RU" dirty="0" smtClean="0"/>
              <a:t>запечённый картофель –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Вареные овощи -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797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catherineasquithgallery.com/uploads/posts/2021-02/1613443009_70-p-fon-dlya-prezentatsii-pro-yedu-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4126"/>
          </a:xfrm>
        </p:spPr>
        <p:txBody>
          <a:bodyPr>
            <a:normAutofit/>
          </a:bodyPr>
          <a:lstStyle/>
          <a:p>
            <a:pPr algn="ctr"/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repeat the sounds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89708" y="4630498"/>
            <a:ext cx="2077103" cy="15578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9708" y="1190537"/>
            <a:ext cx="1917639" cy="143822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9708" y="2833791"/>
            <a:ext cx="2465169" cy="13866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23527" y="2897747"/>
            <a:ext cx="15583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6877" y="4417811"/>
            <a:ext cx="2029291" cy="152078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579287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585656" y="16871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476878" y="1801219"/>
            <a:ext cx="2319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G[d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311426" y="1801219"/>
            <a:ext cx="17000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[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11426" y="3090930"/>
            <a:ext cx="191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[ ʌ 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17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atherineasquithgallery.com/uploads/posts/2021-02/1613443009_70-p-fon-dlya-prezentatsii-pro-yedu-9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22"/>
            <a:ext cx="12192000" cy="686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079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 the transcription of the words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2292" y="1130513"/>
            <a:ext cx="17528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[θ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ɪk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2291" y="1797347"/>
            <a:ext cx="18545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ðæt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52290" y="2505233"/>
            <a:ext cx="278183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fɪʃˌmʌŋɡə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52290" y="3377716"/>
            <a:ext cx="21448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[ˈ</a:t>
            </a:r>
            <a:r>
              <a:rPr lang="en-US" sz="4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kæbɪʤ</a:t>
            </a:r>
            <a:r>
              <a:rPr lang="en-US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92462" y="3244334"/>
            <a:ext cx="8100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YS Text"/>
              </a:rPr>
              <a:t> 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98512" y="516442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502521" y="1130513"/>
            <a:ext cx="15039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laɪm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 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79383" y="1867413"/>
            <a:ext cx="16770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kə:d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479383" y="2575299"/>
            <a:ext cx="37850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pəˈteɪtəu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36406" y="3355448"/>
            <a:ext cx="36704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[ˈ</a:t>
            </a:r>
            <a:r>
              <a:rPr lang="en-US" sz="4000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mʌʃrum</a:t>
            </a:r>
            <a:r>
              <a:rPr lang="en-US" sz="4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 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86419" y="1236372"/>
            <a:ext cx="3142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ˈ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kjuːkʌmbər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886419" y="1838399"/>
            <a:ext cx="2897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 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[ˈ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kærət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en-US" dirty="0"/>
              <a:t> 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8943397" y="2575299"/>
            <a:ext cx="3085473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[ˈ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sɒsɪʤ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ru-RU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9040969" y="3418768"/>
            <a:ext cx="2575775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[ˈ</a:t>
            </a:r>
            <a:r>
              <a:rPr lang="en-US" sz="4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sɪərɪəl</a:t>
            </a:r>
            <a:r>
              <a:rPr lang="en-US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4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96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2579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Homework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Give it a name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7691"/>
          <a:stretch/>
        </p:blipFill>
        <p:spPr>
          <a:xfrm>
            <a:off x="1" y="-45076"/>
            <a:ext cx="12191999" cy="69030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2654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 the questions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1972" y="991674"/>
            <a:ext cx="11333408" cy="5007432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does brother eat in the morning?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does he have after jogging?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about father?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What </a:t>
            </a:r>
            <a:r>
              <a:rPr lang="en-US" dirty="0" smtClean="0"/>
              <a:t>about Nick? What does he eat in the morning?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does mother have for breakfast?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Is mother a housewife?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mother’s </a:t>
            </a:r>
            <a:r>
              <a:rPr lang="en-US" dirty="0" err="1" smtClean="0"/>
              <a:t>favourite</a:t>
            </a:r>
            <a:r>
              <a:rPr lang="en-US" dirty="0" smtClean="0"/>
              <a:t> dish?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time do they have evening meal?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do they have for the main meal?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10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2722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093" y="837127"/>
            <a:ext cx="11044707" cy="978794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to cook lunch. What ingredients do you need?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89397" y="1056068"/>
            <a:ext cx="10212947" cy="5120895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first group will cook  borsch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second group will cook main course – pilaf  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third group will make  salad- Olivier </a:t>
            </a:r>
          </a:p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fourth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group will make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dessert -  apple pie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78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"/>
            <a:ext cx="12192001" cy="68571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09092"/>
            <a:ext cx="10515600" cy="2009105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beet,  sausage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,cabbage 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,potatoes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,olive oil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,mayonnaise, carrot, water, apples, oil, rice, garlic, green  peas,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onion, carrots,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teaspoon salt,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pepper,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salted cucumber,  sugar,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eggs,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potatoes,  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salt, flour, baking soda,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spices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38200" y="2318197"/>
            <a:ext cx="10515600" cy="3258355"/>
          </a:xfrm>
        </p:spPr>
        <p:txBody>
          <a:bodyPr/>
          <a:lstStyle/>
          <a:p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borsch we need: ……………………………………..</a:t>
            </a: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Pilaf  we need:…………………………..</a:t>
            </a: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Olivier 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need:………………………………..</a:t>
            </a:r>
          </a:p>
          <a:p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dessert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we need: 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………………………………</a:t>
            </a:r>
            <a:endParaRPr lang="en-US" b="1" dirty="0" smtClean="0"/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88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5911"/>
            <a:ext cx="10515600" cy="63106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Methods  of cooking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183" y="725214"/>
            <a:ext cx="11822806" cy="545174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Vocabulary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Grill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-жарить , запекать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Roast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жарить (в духовке или над огнем)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Boil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варить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Fry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жарить (на сковороде)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Steam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готовить на пару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Bake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запекать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Stir fry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жарить в раскаленном масле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Slow cook –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готовить на медленном огне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Poach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варить без скорлупы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Stew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тушить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stuff -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начинять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фаршировать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Mash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размять 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9953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/>
          <a:srcRect l="2773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789"/>
            <a:ext cx="10515600" cy="1635616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Task 1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Match the line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the line in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ow various food can be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repared?</a:t>
            </a:r>
            <a:b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     </a:t>
            </a:r>
            <a:r>
              <a:rPr lang="en-US" sz="2800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 can fry eggs</a:t>
            </a:r>
            <a:endParaRPr lang="ru-RU" sz="28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71223"/>
            <a:ext cx="5181600" cy="460573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Fry 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Grill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Boil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Bake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Steam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Stew</a:t>
            </a: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Poach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Roast </a:t>
            </a:r>
          </a:p>
          <a:p>
            <a:pPr marL="514350" indent="-514350">
              <a:buFont typeface="+mj-lt"/>
              <a:buAutoNum type="arabicPeriod"/>
            </a:pP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764405"/>
            <a:ext cx="5181600" cy="441255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Potato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Chicken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Broccoli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Bread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Beef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Egg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45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</TotalTime>
  <Words>570</Words>
  <Application>Microsoft Office PowerPoint</Application>
  <PresentationFormat>Широкоэкранный</PresentationFormat>
  <Paragraphs>130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Copperplate Gothic Light</vt:lpstr>
      <vt:lpstr>Times New Roman</vt:lpstr>
      <vt:lpstr>YS Text</vt:lpstr>
      <vt:lpstr>Тема Office</vt:lpstr>
      <vt:lpstr>The 3rd of March                                                                     Friday  Food and drinks </vt:lpstr>
      <vt:lpstr>Let’s repeat the sounds</vt:lpstr>
      <vt:lpstr>Read the transcription of the words</vt:lpstr>
      <vt:lpstr>Homework </vt:lpstr>
      <vt:lpstr>Answer the questions </vt:lpstr>
      <vt:lpstr>Let’s to cook lunch. What ingredients do you need?</vt:lpstr>
      <vt:lpstr>Meat,  beet,  sausage ,cabbage ,potatoes ,olive oil ,mayonnaise, carrot, water, apples, oil, rice, garlic, green  peas,  onion, carrots,    teaspoon salt,  pepper,  salted cucumber,  sugar,  eggs,  potatoes,   salt, flour, baking soda, spices </vt:lpstr>
      <vt:lpstr>Methods  of cooking </vt:lpstr>
      <vt:lpstr>Task 1. Match the line A with the line in B  How various food can be prepared? Model:      You can fry eggs</vt:lpstr>
      <vt:lpstr>Past participle (Participle II) – причастие прошедшего времени. Образуется при добавлении  окончания –ed к правильным глаголам или 3 –я форма неправильного  глагола</vt:lpstr>
      <vt:lpstr>Task 2       Let’s make word combinations </vt:lpstr>
      <vt:lpstr>Task 2.   Use word combinations in your sentences </vt:lpstr>
      <vt:lpstr>Презентация PowerPoint</vt:lpstr>
      <vt:lpstr>Homework:  Выберите правильный глагол к фразам: grate, boil, dice, chop, grill, roast, toast, slice, mash, fry. </vt:lpstr>
      <vt:lpstr>Translate into English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74</cp:revision>
  <dcterms:created xsi:type="dcterms:W3CDTF">2023-02-20T13:49:05Z</dcterms:created>
  <dcterms:modified xsi:type="dcterms:W3CDTF">2024-02-01T02:21:29Z</dcterms:modified>
</cp:coreProperties>
</file>