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1" r:id="rId2"/>
    <p:sldId id="266" r:id="rId3"/>
    <p:sldId id="257" r:id="rId4"/>
    <p:sldId id="263" r:id="rId5"/>
    <p:sldId id="267" r:id="rId6"/>
    <p:sldId id="264" r:id="rId7"/>
    <p:sldId id="271" r:id="rId8"/>
    <p:sldId id="270" r:id="rId9"/>
    <p:sldId id="272" r:id="rId10"/>
    <p:sldId id="273" r:id="rId11"/>
    <p:sldId id="281" r:id="rId12"/>
    <p:sldId id="282" r:id="rId13"/>
    <p:sldId id="265" r:id="rId14"/>
    <p:sldId id="286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>
      <p:cViewPr varScale="1">
        <p:scale>
          <a:sx n="74" d="100"/>
          <a:sy n="74" d="100"/>
        </p:scale>
        <p:origin x="11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0E0259-80F4-4FAE-B1B8-B4C2D68710FE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8C29ED-A436-43E8-8209-77C4E48571FB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i="1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подготовка детей к восприятию                                                                                                                      </a:t>
          </a:r>
          <a:endParaRPr lang="ru-RU" sz="2000" b="1" i="1" dirty="0">
            <a:solidFill>
              <a:schemeClr val="accent2"/>
            </a:solidFill>
            <a:latin typeface="Comic Sans MS" panose="030F0702030302020204" pitchFamily="66" charset="0"/>
            <a:ea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068425-3C7C-45AA-A4EF-5ECD00D7635B}" type="parTrans" cxnId="{25504CD7-16EE-4454-A4DB-54FC0E05566D}">
      <dgm:prSet/>
      <dgm:spPr/>
      <dgm:t>
        <a:bodyPr/>
        <a:lstStyle/>
        <a:p>
          <a:endParaRPr lang="ru-RU"/>
        </a:p>
      </dgm:t>
    </dgm:pt>
    <dgm:pt modelId="{A7246B89-58E5-479D-B2D1-EE7667C11B83}" type="sibTrans" cxnId="{25504CD7-16EE-4454-A4DB-54FC0E05566D}">
      <dgm:prSet/>
      <dgm:spPr/>
      <dgm:t>
        <a:bodyPr/>
        <a:lstStyle/>
        <a:p>
          <a:endParaRPr lang="ru-RU"/>
        </a:p>
      </dgm:t>
    </dgm:pt>
    <dgm:pt modelId="{9067F680-E53F-4FE1-B044-C15A4B9933FB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i="1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выразительное и чувственное прочтение педагогом (образец)                                                                                                    </a:t>
          </a:r>
          <a:endParaRPr lang="ru-RU" sz="2000" b="1" i="1" dirty="0">
            <a:solidFill>
              <a:schemeClr val="accent2"/>
            </a:solidFill>
            <a:latin typeface="Comic Sans MS" panose="030F0702030302020204" pitchFamily="66" charset="0"/>
            <a:ea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AAE91A-5D2C-4DE4-AB31-B8679ECAC202}" type="parTrans" cxnId="{895E2074-BC70-4D37-8FAA-CE5FCAF188E5}">
      <dgm:prSet/>
      <dgm:spPr/>
      <dgm:t>
        <a:bodyPr/>
        <a:lstStyle/>
        <a:p>
          <a:endParaRPr lang="ru-RU"/>
        </a:p>
      </dgm:t>
    </dgm:pt>
    <dgm:pt modelId="{08EDE612-0C71-4CB1-915A-A18D3EDDBC0D}" type="sibTrans" cxnId="{895E2074-BC70-4D37-8FAA-CE5FCAF188E5}">
      <dgm:prSet/>
      <dgm:spPr/>
      <dgm:t>
        <a:bodyPr/>
        <a:lstStyle/>
        <a:p>
          <a:endParaRPr lang="ru-RU"/>
        </a:p>
      </dgm:t>
    </dgm:pt>
    <dgm:pt modelId="{94A84915-192E-496E-914E-28231A50F151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i="1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беседа с детьми о стихотворении </a:t>
          </a:r>
          <a:endParaRPr lang="ru-RU" sz="2000" dirty="0"/>
        </a:p>
      </dgm:t>
    </dgm:pt>
    <dgm:pt modelId="{9C5B94BD-A4D1-42D6-959C-FBB29B8C8764}" type="parTrans" cxnId="{1B7AC082-BDE2-4989-9BBA-60B92B9B71BA}">
      <dgm:prSet/>
      <dgm:spPr/>
      <dgm:t>
        <a:bodyPr/>
        <a:lstStyle/>
        <a:p>
          <a:endParaRPr lang="ru-RU"/>
        </a:p>
      </dgm:t>
    </dgm:pt>
    <dgm:pt modelId="{83041D27-AE3F-4C4C-BD36-EDE712A158FE}" type="sibTrans" cxnId="{1B7AC082-BDE2-4989-9BBA-60B92B9B71BA}">
      <dgm:prSet/>
      <dgm:spPr/>
      <dgm:t>
        <a:bodyPr/>
        <a:lstStyle/>
        <a:p>
          <a:endParaRPr lang="ru-RU"/>
        </a:p>
      </dgm:t>
    </dgm:pt>
    <dgm:pt modelId="{AC4480B4-5BD5-48CF-A55F-BF07C8B2499A}" type="pres">
      <dgm:prSet presAssocID="{B90E0259-80F4-4FAE-B1B8-B4C2D68710F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9AA7B4-E630-4C2F-9643-047150BA25AE}" type="pres">
      <dgm:prSet presAssocID="{94A84915-192E-496E-914E-28231A50F151}" presName="boxAndChildren" presStyleCnt="0"/>
      <dgm:spPr/>
    </dgm:pt>
    <dgm:pt modelId="{631D32CC-B61D-4095-90A0-E15DD1311A80}" type="pres">
      <dgm:prSet presAssocID="{94A84915-192E-496E-914E-28231A50F151}" presName="parentTextBox" presStyleLbl="node1" presStyleIdx="0" presStyleCnt="3"/>
      <dgm:spPr/>
      <dgm:t>
        <a:bodyPr/>
        <a:lstStyle/>
        <a:p>
          <a:endParaRPr lang="ru-RU"/>
        </a:p>
      </dgm:t>
    </dgm:pt>
    <dgm:pt modelId="{4AF027C1-A80A-4566-AF1F-D9C5C9F49E80}" type="pres">
      <dgm:prSet presAssocID="{08EDE612-0C71-4CB1-915A-A18D3EDDBC0D}" presName="sp" presStyleCnt="0"/>
      <dgm:spPr/>
    </dgm:pt>
    <dgm:pt modelId="{F839F753-F70A-4742-9148-4795E10E58AB}" type="pres">
      <dgm:prSet presAssocID="{9067F680-E53F-4FE1-B044-C15A4B9933FB}" presName="arrowAndChildren" presStyleCnt="0"/>
      <dgm:spPr/>
    </dgm:pt>
    <dgm:pt modelId="{AED2AAFA-659D-4179-82D3-0DAFF9FDBA35}" type="pres">
      <dgm:prSet presAssocID="{9067F680-E53F-4FE1-B044-C15A4B9933FB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C205D10E-F4C2-4492-87A0-0965450DBEFD}" type="pres">
      <dgm:prSet presAssocID="{A7246B89-58E5-479D-B2D1-EE7667C11B83}" presName="sp" presStyleCnt="0"/>
      <dgm:spPr/>
    </dgm:pt>
    <dgm:pt modelId="{72F86E32-5063-47C1-9DCE-AC7508F080E6}" type="pres">
      <dgm:prSet presAssocID="{AD8C29ED-A436-43E8-8209-77C4E48571FB}" presName="arrowAndChildren" presStyleCnt="0"/>
      <dgm:spPr/>
    </dgm:pt>
    <dgm:pt modelId="{466BDF10-C739-4997-AC85-083649B74956}" type="pres">
      <dgm:prSet presAssocID="{AD8C29ED-A436-43E8-8209-77C4E48571FB}" presName="parentTextArrow" presStyleLbl="node1" presStyleIdx="2" presStyleCnt="3" custLinFactNeighborX="-281" custLinFactNeighborY="-58671"/>
      <dgm:spPr/>
      <dgm:t>
        <a:bodyPr/>
        <a:lstStyle/>
        <a:p>
          <a:endParaRPr lang="ru-RU"/>
        </a:p>
      </dgm:t>
    </dgm:pt>
  </dgm:ptLst>
  <dgm:cxnLst>
    <dgm:cxn modelId="{25504CD7-16EE-4454-A4DB-54FC0E05566D}" srcId="{B90E0259-80F4-4FAE-B1B8-B4C2D68710FE}" destId="{AD8C29ED-A436-43E8-8209-77C4E48571FB}" srcOrd="0" destOrd="0" parTransId="{CB068425-3C7C-45AA-A4EF-5ECD00D7635B}" sibTransId="{A7246B89-58E5-479D-B2D1-EE7667C11B83}"/>
    <dgm:cxn modelId="{FD46A3E3-645A-43E0-9265-5A08B210A999}" type="presOf" srcId="{AD8C29ED-A436-43E8-8209-77C4E48571FB}" destId="{466BDF10-C739-4997-AC85-083649B74956}" srcOrd="0" destOrd="0" presId="urn:microsoft.com/office/officeart/2005/8/layout/process4"/>
    <dgm:cxn modelId="{080175D8-A1D9-4B98-AB76-9424213C8C9E}" type="presOf" srcId="{B90E0259-80F4-4FAE-B1B8-B4C2D68710FE}" destId="{AC4480B4-5BD5-48CF-A55F-BF07C8B2499A}" srcOrd="0" destOrd="0" presId="urn:microsoft.com/office/officeart/2005/8/layout/process4"/>
    <dgm:cxn modelId="{1B7AC082-BDE2-4989-9BBA-60B92B9B71BA}" srcId="{B90E0259-80F4-4FAE-B1B8-B4C2D68710FE}" destId="{94A84915-192E-496E-914E-28231A50F151}" srcOrd="2" destOrd="0" parTransId="{9C5B94BD-A4D1-42D6-959C-FBB29B8C8764}" sibTransId="{83041D27-AE3F-4C4C-BD36-EDE712A158FE}"/>
    <dgm:cxn modelId="{895E2074-BC70-4D37-8FAA-CE5FCAF188E5}" srcId="{B90E0259-80F4-4FAE-B1B8-B4C2D68710FE}" destId="{9067F680-E53F-4FE1-B044-C15A4B9933FB}" srcOrd="1" destOrd="0" parTransId="{81AAE91A-5D2C-4DE4-AB31-B8679ECAC202}" sibTransId="{08EDE612-0C71-4CB1-915A-A18D3EDDBC0D}"/>
    <dgm:cxn modelId="{2E54C0B6-5BCD-4ADD-ACF0-130003AC88E7}" type="presOf" srcId="{94A84915-192E-496E-914E-28231A50F151}" destId="{631D32CC-B61D-4095-90A0-E15DD1311A80}" srcOrd="0" destOrd="0" presId="urn:microsoft.com/office/officeart/2005/8/layout/process4"/>
    <dgm:cxn modelId="{2FC9131D-9AAB-4E39-8E05-D3A1767DBF09}" type="presOf" srcId="{9067F680-E53F-4FE1-B044-C15A4B9933FB}" destId="{AED2AAFA-659D-4179-82D3-0DAFF9FDBA35}" srcOrd="0" destOrd="0" presId="urn:microsoft.com/office/officeart/2005/8/layout/process4"/>
    <dgm:cxn modelId="{EC079F1D-EBC3-4C29-813C-B6B178F37CD3}" type="presParOf" srcId="{AC4480B4-5BD5-48CF-A55F-BF07C8B2499A}" destId="{999AA7B4-E630-4C2F-9643-047150BA25AE}" srcOrd="0" destOrd="0" presId="urn:microsoft.com/office/officeart/2005/8/layout/process4"/>
    <dgm:cxn modelId="{010307BC-0832-4F64-9941-B9D4645E32AD}" type="presParOf" srcId="{999AA7B4-E630-4C2F-9643-047150BA25AE}" destId="{631D32CC-B61D-4095-90A0-E15DD1311A80}" srcOrd="0" destOrd="0" presId="urn:microsoft.com/office/officeart/2005/8/layout/process4"/>
    <dgm:cxn modelId="{B413164E-C732-423F-AC4D-BDD03BB30939}" type="presParOf" srcId="{AC4480B4-5BD5-48CF-A55F-BF07C8B2499A}" destId="{4AF027C1-A80A-4566-AF1F-D9C5C9F49E80}" srcOrd="1" destOrd="0" presId="urn:microsoft.com/office/officeart/2005/8/layout/process4"/>
    <dgm:cxn modelId="{D827C6EE-48BD-4D53-8D9B-9BFE1A3EC974}" type="presParOf" srcId="{AC4480B4-5BD5-48CF-A55F-BF07C8B2499A}" destId="{F839F753-F70A-4742-9148-4795E10E58AB}" srcOrd="2" destOrd="0" presId="urn:microsoft.com/office/officeart/2005/8/layout/process4"/>
    <dgm:cxn modelId="{0AD20024-B916-4A1D-A6D2-3EC002541A40}" type="presParOf" srcId="{F839F753-F70A-4742-9148-4795E10E58AB}" destId="{AED2AAFA-659D-4179-82D3-0DAFF9FDBA35}" srcOrd="0" destOrd="0" presId="urn:microsoft.com/office/officeart/2005/8/layout/process4"/>
    <dgm:cxn modelId="{3692C54A-BD08-49D8-99C2-35567FC67022}" type="presParOf" srcId="{AC4480B4-5BD5-48CF-A55F-BF07C8B2499A}" destId="{C205D10E-F4C2-4492-87A0-0965450DBEFD}" srcOrd="3" destOrd="0" presId="urn:microsoft.com/office/officeart/2005/8/layout/process4"/>
    <dgm:cxn modelId="{3F4B6DEE-3DF8-4CAA-A230-45B3B1B0A029}" type="presParOf" srcId="{AC4480B4-5BD5-48CF-A55F-BF07C8B2499A}" destId="{72F86E32-5063-47C1-9DCE-AC7508F080E6}" srcOrd="4" destOrd="0" presId="urn:microsoft.com/office/officeart/2005/8/layout/process4"/>
    <dgm:cxn modelId="{294AC231-8810-451F-A8E7-0FECF2E7C63E}" type="presParOf" srcId="{72F86E32-5063-47C1-9DCE-AC7508F080E6}" destId="{466BDF10-C739-4997-AC85-083649B7495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46396F-0233-4CCC-B82C-A6344C2FC622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3C23A1-2C92-46D9-A5BC-22D45D2FCF81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i="1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повторное чтение</a:t>
          </a:r>
          <a:endParaRPr lang="ru-RU" sz="2000" b="1" i="1" dirty="0">
            <a:solidFill>
              <a:schemeClr val="accent2"/>
            </a:solidFill>
            <a:latin typeface="Comic Sans MS" panose="030F0702030302020204" pitchFamily="66" charset="0"/>
            <a:ea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8BB8E7-99B7-4FC1-854E-1F5D0B191E76}" type="parTrans" cxnId="{AAA36D7D-7D5D-436B-851B-CD18E4BCFE9C}">
      <dgm:prSet/>
      <dgm:spPr/>
      <dgm:t>
        <a:bodyPr/>
        <a:lstStyle/>
        <a:p>
          <a:endParaRPr lang="ru-RU"/>
        </a:p>
      </dgm:t>
    </dgm:pt>
    <dgm:pt modelId="{56E21A53-A29A-42FF-A860-54B03E8ACC8D}" type="sibTrans" cxnId="{AAA36D7D-7D5D-436B-851B-CD18E4BCFE9C}">
      <dgm:prSet/>
      <dgm:spPr/>
      <dgm:t>
        <a:bodyPr/>
        <a:lstStyle/>
        <a:p>
          <a:endParaRPr lang="ru-RU"/>
        </a:p>
      </dgm:t>
    </dgm:pt>
    <dgm:pt modelId="{55AAB718-F240-4C02-9EEB-5E5E3A59E05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i="1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воспроизведение стихотворения детьми</a:t>
          </a:r>
          <a:endParaRPr lang="ru-RU" sz="2000" b="1" i="1" dirty="0">
            <a:solidFill>
              <a:schemeClr val="accent2"/>
            </a:solidFill>
            <a:latin typeface="Comic Sans MS" panose="030F0702030302020204" pitchFamily="66" charset="0"/>
            <a:ea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9A89A7-3325-4221-87D4-4B673731A6C8}" type="parTrans" cxnId="{AFFC051D-8A3C-4606-BAC6-7015CD85AAC0}">
      <dgm:prSet/>
      <dgm:spPr/>
      <dgm:t>
        <a:bodyPr/>
        <a:lstStyle/>
        <a:p>
          <a:endParaRPr lang="ru-RU"/>
        </a:p>
      </dgm:t>
    </dgm:pt>
    <dgm:pt modelId="{AE395612-5254-4ADA-8B37-3DF09D2708FD}" type="sibTrans" cxnId="{AFFC051D-8A3C-4606-BAC6-7015CD85AAC0}">
      <dgm:prSet/>
      <dgm:spPr/>
      <dgm:t>
        <a:bodyPr/>
        <a:lstStyle/>
        <a:p>
          <a:endParaRPr lang="ru-RU"/>
        </a:p>
      </dgm:t>
    </dgm:pt>
    <dgm:pt modelId="{2685F0F6-DA71-485C-8D92-E3DE6ABC038F}">
      <dgm:prSet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i="1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Закрепление произведения </a:t>
          </a:r>
          <a:endParaRPr lang="ru-RU" sz="2000" dirty="0"/>
        </a:p>
      </dgm:t>
    </dgm:pt>
    <dgm:pt modelId="{27071CF7-8C1A-4EC4-9D6C-D08F3866B23F}" type="parTrans" cxnId="{086707B2-ADAD-4977-AE97-4E93037169BB}">
      <dgm:prSet/>
      <dgm:spPr/>
      <dgm:t>
        <a:bodyPr/>
        <a:lstStyle/>
        <a:p>
          <a:endParaRPr lang="ru-RU"/>
        </a:p>
      </dgm:t>
    </dgm:pt>
    <dgm:pt modelId="{7B004091-7DAB-4481-82AE-EDA91F94AFBB}" type="sibTrans" cxnId="{086707B2-ADAD-4977-AE97-4E93037169BB}">
      <dgm:prSet/>
      <dgm:spPr/>
      <dgm:t>
        <a:bodyPr/>
        <a:lstStyle/>
        <a:p>
          <a:endParaRPr lang="ru-RU"/>
        </a:p>
      </dgm:t>
    </dgm:pt>
    <dgm:pt modelId="{9B46B4F4-E18B-4154-8555-206018B81700}" type="pres">
      <dgm:prSet presAssocID="{0046396F-0233-4CCC-B82C-A6344C2FC62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7A4FE2-15CB-4F3B-9A49-65FE9B10E03D}" type="pres">
      <dgm:prSet presAssocID="{2685F0F6-DA71-485C-8D92-E3DE6ABC038F}" presName="boxAndChildren" presStyleCnt="0"/>
      <dgm:spPr/>
    </dgm:pt>
    <dgm:pt modelId="{9435642F-9F8B-418D-B731-2CA8BD5DD4AB}" type="pres">
      <dgm:prSet presAssocID="{2685F0F6-DA71-485C-8D92-E3DE6ABC038F}" presName="parentTextBox" presStyleLbl="node1" presStyleIdx="0" presStyleCnt="3"/>
      <dgm:spPr/>
      <dgm:t>
        <a:bodyPr/>
        <a:lstStyle/>
        <a:p>
          <a:endParaRPr lang="ru-RU"/>
        </a:p>
      </dgm:t>
    </dgm:pt>
    <dgm:pt modelId="{4F885694-1245-4870-BACB-C05C3ACED029}" type="pres">
      <dgm:prSet presAssocID="{AE395612-5254-4ADA-8B37-3DF09D2708FD}" presName="sp" presStyleCnt="0"/>
      <dgm:spPr/>
    </dgm:pt>
    <dgm:pt modelId="{CFFCA7AA-2DDD-4AD2-8F12-A6BBE7D2E53A}" type="pres">
      <dgm:prSet presAssocID="{55AAB718-F240-4C02-9EEB-5E5E3A59E056}" presName="arrowAndChildren" presStyleCnt="0"/>
      <dgm:spPr/>
    </dgm:pt>
    <dgm:pt modelId="{4851FF46-58F5-4749-AC5C-840F4C82D2F1}" type="pres">
      <dgm:prSet presAssocID="{55AAB718-F240-4C02-9EEB-5E5E3A59E056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BF017BBA-E183-4BB6-9F1A-9FB430180A66}" type="pres">
      <dgm:prSet presAssocID="{56E21A53-A29A-42FF-A860-54B03E8ACC8D}" presName="sp" presStyleCnt="0"/>
      <dgm:spPr/>
    </dgm:pt>
    <dgm:pt modelId="{96FF6C2A-12A2-4661-8E65-695ADBECAD98}" type="pres">
      <dgm:prSet presAssocID="{CE3C23A1-2C92-46D9-A5BC-22D45D2FCF81}" presName="arrowAndChildren" presStyleCnt="0"/>
      <dgm:spPr/>
    </dgm:pt>
    <dgm:pt modelId="{AA549556-CD2E-4939-8295-A0F10171A848}" type="pres">
      <dgm:prSet presAssocID="{CE3C23A1-2C92-46D9-A5BC-22D45D2FCF81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EEA761EC-0332-49B7-97A5-6B74D95E7CB5}" type="presOf" srcId="{CE3C23A1-2C92-46D9-A5BC-22D45D2FCF81}" destId="{AA549556-CD2E-4939-8295-A0F10171A848}" srcOrd="0" destOrd="0" presId="urn:microsoft.com/office/officeart/2005/8/layout/process4"/>
    <dgm:cxn modelId="{AFFC051D-8A3C-4606-BAC6-7015CD85AAC0}" srcId="{0046396F-0233-4CCC-B82C-A6344C2FC622}" destId="{55AAB718-F240-4C02-9EEB-5E5E3A59E056}" srcOrd="1" destOrd="0" parTransId="{EE9A89A7-3325-4221-87D4-4B673731A6C8}" sibTransId="{AE395612-5254-4ADA-8B37-3DF09D2708FD}"/>
    <dgm:cxn modelId="{C10650BF-77F9-47F7-A097-A44BFB45BC63}" type="presOf" srcId="{55AAB718-F240-4C02-9EEB-5E5E3A59E056}" destId="{4851FF46-58F5-4749-AC5C-840F4C82D2F1}" srcOrd="0" destOrd="0" presId="urn:microsoft.com/office/officeart/2005/8/layout/process4"/>
    <dgm:cxn modelId="{AAA36D7D-7D5D-436B-851B-CD18E4BCFE9C}" srcId="{0046396F-0233-4CCC-B82C-A6344C2FC622}" destId="{CE3C23A1-2C92-46D9-A5BC-22D45D2FCF81}" srcOrd="0" destOrd="0" parTransId="{208BB8E7-99B7-4FC1-854E-1F5D0B191E76}" sibTransId="{56E21A53-A29A-42FF-A860-54B03E8ACC8D}"/>
    <dgm:cxn modelId="{9E9FB7F2-4357-4ACE-AC8D-4136A3C5C6F1}" type="presOf" srcId="{0046396F-0233-4CCC-B82C-A6344C2FC622}" destId="{9B46B4F4-E18B-4154-8555-206018B81700}" srcOrd="0" destOrd="0" presId="urn:microsoft.com/office/officeart/2005/8/layout/process4"/>
    <dgm:cxn modelId="{086707B2-ADAD-4977-AE97-4E93037169BB}" srcId="{0046396F-0233-4CCC-B82C-A6344C2FC622}" destId="{2685F0F6-DA71-485C-8D92-E3DE6ABC038F}" srcOrd="2" destOrd="0" parTransId="{27071CF7-8C1A-4EC4-9D6C-D08F3866B23F}" sibTransId="{7B004091-7DAB-4481-82AE-EDA91F94AFBB}"/>
    <dgm:cxn modelId="{F102AE75-0090-430E-BBDA-23C35F9C8D1A}" type="presOf" srcId="{2685F0F6-DA71-485C-8D92-E3DE6ABC038F}" destId="{9435642F-9F8B-418D-B731-2CA8BD5DD4AB}" srcOrd="0" destOrd="0" presId="urn:microsoft.com/office/officeart/2005/8/layout/process4"/>
    <dgm:cxn modelId="{7D53F283-E153-47E5-9B28-E8428D0339E6}" type="presParOf" srcId="{9B46B4F4-E18B-4154-8555-206018B81700}" destId="{4A7A4FE2-15CB-4F3B-9A49-65FE9B10E03D}" srcOrd="0" destOrd="0" presId="urn:microsoft.com/office/officeart/2005/8/layout/process4"/>
    <dgm:cxn modelId="{894CCDD1-6123-4F6C-B3FB-EB24EC6008DE}" type="presParOf" srcId="{4A7A4FE2-15CB-4F3B-9A49-65FE9B10E03D}" destId="{9435642F-9F8B-418D-B731-2CA8BD5DD4AB}" srcOrd="0" destOrd="0" presId="urn:microsoft.com/office/officeart/2005/8/layout/process4"/>
    <dgm:cxn modelId="{590AB788-BCB7-46D2-A592-A3EF1C84CC01}" type="presParOf" srcId="{9B46B4F4-E18B-4154-8555-206018B81700}" destId="{4F885694-1245-4870-BACB-C05C3ACED029}" srcOrd="1" destOrd="0" presId="urn:microsoft.com/office/officeart/2005/8/layout/process4"/>
    <dgm:cxn modelId="{15DDE497-574F-45E0-9530-A99DF39492C8}" type="presParOf" srcId="{9B46B4F4-E18B-4154-8555-206018B81700}" destId="{CFFCA7AA-2DDD-4AD2-8F12-A6BBE7D2E53A}" srcOrd="2" destOrd="0" presId="urn:microsoft.com/office/officeart/2005/8/layout/process4"/>
    <dgm:cxn modelId="{2E2223BD-0A2A-4C2D-A340-674AA4ECF973}" type="presParOf" srcId="{CFFCA7AA-2DDD-4AD2-8F12-A6BBE7D2E53A}" destId="{4851FF46-58F5-4749-AC5C-840F4C82D2F1}" srcOrd="0" destOrd="0" presId="urn:microsoft.com/office/officeart/2005/8/layout/process4"/>
    <dgm:cxn modelId="{F4D2AE26-642F-47F2-B4A9-B9BC74ADE56A}" type="presParOf" srcId="{9B46B4F4-E18B-4154-8555-206018B81700}" destId="{BF017BBA-E183-4BB6-9F1A-9FB430180A66}" srcOrd="3" destOrd="0" presId="urn:microsoft.com/office/officeart/2005/8/layout/process4"/>
    <dgm:cxn modelId="{26701677-4FC6-4F6F-BA9B-9902FCB04C0F}" type="presParOf" srcId="{9B46B4F4-E18B-4154-8555-206018B81700}" destId="{96FF6C2A-12A2-4661-8E65-695ADBECAD98}" srcOrd="4" destOrd="0" presId="urn:microsoft.com/office/officeart/2005/8/layout/process4"/>
    <dgm:cxn modelId="{A73B26D5-10E5-4703-99AA-8725A161BDAF}" type="presParOf" srcId="{96FF6C2A-12A2-4661-8E65-695ADBECAD98}" destId="{AA549556-CD2E-4939-8295-A0F10171A84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ED738F4-D790-4DC6-8718-B3A9904BF6CF}" type="doc">
      <dgm:prSet loTypeId="urn:microsoft.com/office/officeart/2005/8/layout/matrix3" loCatId="matrix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65D6402-370D-4A91-91C3-D1D301D35D3F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Визуальный</a:t>
          </a:r>
          <a:endParaRPr lang="ru-RU" b="1" dirty="0">
            <a:solidFill>
              <a:srgbClr val="FFFF00"/>
            </a:solidFill>
          </a:endParaRPr>
        </a:p>
      </dgm:t>
    </dgm:pt>
    <dgm:pt modelId="{5C230491-7F38-4013-8A90-F5600BC2B517}" type="parTrans" cxnId="{B7B06BF7-D3FC-4EDA-9C3E-2BE6F918CAF8}">
      <dgm:prSet/>
      <dgm:spPr/>
      <dgm:t>
        <a:bodyPr/>
        <a:lstStyle/>
        <a:p>
          <a:endParaRPr lang="ru-RU"/>
        </a:p>
      </dgm:t>
    </dgm:pt>
    <dgm:pt modelId="{AE47D976-B9C8-4650-9055-496E487E5196}" type="sibTrans" cxnId="{B7B06BF7-D3FC-4EDA-9C3E-2BE6F918CAF8}">
      <dgm:prSet/>
      <dgm:spPr/>
      <dgm:t>
        <a:bodyPr/>
        <a:lstStyle/>
        <a:p>
          <a:endParaRPr lang="ru-RU"/>
        </a:p>
      </dgm:t>
    </dgm:pt>
    <dgm:pt modelId="{E9931BC3-7060-4DE1-AE52-1F809E5012D8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Слуховой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497F3462-37EF-41CB-A970-316F0CF39308}" type="parTrans" cxnId="{5748EF5F-1D27-4BAE-BC3D-9289C10E084A}">
      <dgm:prSet/>
      <dgm:spPr/>
      <dgm:t>
        <a:bodyPr/>
        <a:lstStyle/>
        <a:p>
          <a:endParaRPr lang="ru-RU"/>
        </a:p>
      </dgm:t>
    </dgm:pt>
    <dgm:pt modelId="{792FE5E4-E968-44F4-B7F7-C588CAA5525A}" type="sibTrans" cxnId="{5748EF5F-1D27-4BAE-BC3D-9289C10E084A}">
      <dgm:prSet/>
      <dgm:spPr/>
      <dgm:t>
        <a:bodyPr/>
        <a:lstStyle/>
        <a:p>
          <a:endParaRPr lang="ru-RU"/>
        </a:p>
      </dgm:t>
    </dgm:pt>
    <dgm:pt modelId="{0BFD676F-3535-4453-8577-1A52ADED7F81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Логический</a:t>
          </a:r>
          <a:endParaRPr lang="ru-RU" b="1" dirty="0">
            <a:solidFill>
              <a:srgbClr val="C00000"/>
            </a:solidFill>
          </a:endParaRPr>
        </a:p>
      </dgm:t>
    </dgm:pt>
    <dgm:pt modelId="{318CEE5E-8D75-4805-936E-CB55FA23CE72}" type="parTrans" cxnId="{ECEBD292-575C-4017-A117-C8670118C742}">
      <dgm:prSet/>
      <dgm:spPr/>
      <dgm:t>
        <a:bodyPr/>
        <a:lstStyle/>
        <a:p>
          <a:endParaRPr lang="ru-RU"/>
        </a:p>
      </dgm:t>
    </dgm:pt>
    <dgm:pt modelId="{53F44314-DA0B-4A7D-9E2B-CB9B12B24328}" type="sibTrans" cxnId="{ECEBD292-575C-4017-A117-C8670118C742}">
      <dgm:prSet/>
      <dgm:spPr/>
      <dgm:t>
        <a:bodyPr/>
        <a:lstStyle/>
        <a:p>
          <a:endParaRPr lang="ru-RU"/>
        </a:p>
      </dgm:t>
    </dgm:pt>
    <dgm:pt modelId="{C7C4B867-9D8F-409F-91F1-2E72724E93BC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Двигательный</a:t>
          </a:r>
          <a:endParaRPr lang="ru-RU" b="1" dirty="0">
            <a:solidFill>
              <a:schemeClr val="tx2">
                <a:lumMod val="50000"/>
              </a:schemeClr>
            </a:solidFill>
          </a:endParaRPr>
        </a:p>
      </dgm:t>
    </dgm:pt>
    <dgm:pt modelId="{62F548B5-1DA0-4242-AA7B-15223CEE3802}" type="parTrans" cxnId="{BE651ADE-E19F-41AE-9FF4-485E71ECCA03}">
      <dgm:prSet/>
      <dgm:spPr/>
      <dgm:t>
        <a:bodyPr/>
        <a:lstStyle/>
        <a:p>
          <a:endParaRPr lang="ru-RU"/>
        </a:p>
      </dgm:t>
    </dgm:pt>
    <dgm:pt modelId="{76684095-8E4F-40C8-A7C5-3748A913201D}" type="sibTrans" cxnId="{BE651ADE-E19F-41AE-9FF4-485E71ECCA03}">
      <dgm:prSet/>
      <dgm:spPr/>
      <dgm:t>
        <a:bodyPr/>
        <a:lstStyle/>
        <a:p>
          <a:endParaRPr lang="ru-RU"/>
        </a:p>
      </dgm:t>
    </dgm:pt>
    <dgm:pt modelId="{225D831E-D53D-43EF-8584-0901951C5AB0}" type="pres">
      <dgm:prSet presAssocID="{6ED738F4-D790-4DC6-8718-B3A9904BF6C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37ADA8-3D78-4BF9-81B6-776850D0B644}" type="pres">
      <dgm:prSet presAssocID="{6ED738F4-D790-4DC6-8718-B3A9904BF6CF}" presName="diamond" presStyleLbl="bgShp" presStyleIdx="0" presStyleCnt="1" custLinFactNeighborX="-200" custLinFactNeighborY="-2105"/>
      <dgm:spPr/>
    </dgm:pt>
    <dgm:pt modelId="{729DA71E-BF67-436E-93B2-B680EE4FEE86}" type="pres">
      <dgm:prSet presAssocID="{6ED738F4-D790-4DC6-8718-B3A9904BF6CF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DE523-64B1-4B4D-AE3F-12C8F057A092}" type="pres">
      <dgm:prSet presAssocID="{6ED738F4-D790-4DC6-8718-B3A9904BF6CF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52FAC2-2358-43DF-81F0-10B57772161E}" type="pres">
      <dgm:prSet presAssocID="{6ED738F4-D790-4DC6-8718-B3A9904BF6CF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2BE721-468E-4DF3-A40E-F476C49BD0E6}" type="pres">
      <dgm:prSet presAssocID="{6ED738F4-D790-4DC6-8718-B3A9904BF6CF}" presName="quad4" presStyleLbl="node1" presStyleIdx="3" presStyleCnt="4" custLinFactNeighborX="697" custLinFactNeighborY="6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B06BF7-D3FC-4EDA-9C3E-2BE6F918CAF8}" srcId="{6ED738F4-D790-4DC6-8718-B3A9904BF6CF}" destId="{365D6402-370D-4A91-91C3-D1D301D35D3F}" srcOrd="0" destOrd="0" parTransId="{5C230491-7F38-4013-8A90-F5600BC2B517}" sibTransId="{AE47D976-B9C8-4650-9055-496E487E5196}"/>
    <dgm:cxn modelId="{49A021BB-D764-45EF-99CF-CFDD6CD10B35}" type="presOf" srcId="{E9931BC3-7060-4DE1-AE52-1F809E5012D8}" destId="{5CFDE523-64B1-4B4D-AE3F-12C8F057A092}" srcOrd="0" destOrd="0" presId="urn:microsoft.com/office/officeart/2005/8/layout/matrix3"/>
    <dgm:cxn modelId="{5748EF5F-1D27-4BAE-BC3D-9289C10E084A}" srcId="{6ED738F4-D790-4DC6-8718-B3A9904BF6CF}" destId="{E9931BC3-7060-4DE1-AE52-1F809E5012D8}" srcOrd="1" destOrd="0" parTransId="{497F3462-37EF-41CB-A970-316F0CF39308}" sibTransId="{792FE5E4-E968-44F4-B7F7-C588CAA5525A}"/>
    <dgm:cxn modelId="{ECEBD292-575C-4017-A117-C8670118C742}" srcId="{6ED738F4-D790-4DC6-8718-B3A9904BF6CF}" destId="{0BFD676F-3535-4453-8577-1A52ADED7F81}" srcOrd="2" destOrd="0" parTransId="{318CEE5E-8D75-4805-936E-CB55FA23CE72}" sibTransId="{53F44314-DA0B-4A7D-9E2B-CB9B12B24328}"/>
    <dgm:cxn modelId="{FFB4A155-A772-4804-8CF9-8F7A0CFB078E}" type="presOf" srcId="{365D6402-370D-4A91-91C3-D1D301D35D3F}" destId="{729DA71E-BF67-436E-93B2-B680EE4FEE86}" srcOrd="0" destOrd="0" presId="urn:microsoft.com/office/officeart/2005/8/layout/matrix3"/>
    <dgm:cxn modelId="{BE651ADE-E19F-41AE-9FF4-485E71ECCA03}" srcId="{6ED738F4-D790-4DC6-8718-B3A9904BF6CF}" destId="{C7C4B867-9D8F-409F-91F1-2E72724E93BC}" srcOrd="3" destOrd="0" parTransId="{62F548B5-1DA0-4242-AA7B-15223CEE3802}" sibTransId="{76684095-8E4F-40C8-A7C5-3748A913201D}"/>
    <dgm:cxn modelId="{C5781CE3-E347-4E40-87C9-B5097FE70D9F}" type="presOf" srcId="{6ED738F4-D790-4DC6-8718-B3A9904BF6CF}" destId="{225D831E-D53D-43EF-8584-0901951C5AB0}" srcOrd="0" destOrd="0" presId="urn:microsoft.com/office/officeart/2005/8/layout/matrix3"/>
    <dgm:cxn modelId="{1BAF3B41-2AB5-44B4-A260-3BAB13AD2846}" type="presOf" srcId="{0BFD676F-3535-4453-8577-1A52ADED7F81}" destId="{F252FAC2-2358-43DF-81F0-10B57772161E}" srcOrd="0" destOrd="0" presId="urn:microsoft.com/office/officeart/2005/8/layout/matrix3"/>
    <dgm:cxn modelId="{E3DE145D-61B3-4D00-BA25-07D4407A0829}" type="presOf" srcId="{C7C4B867-9D8F-409F-91F1-2E72724E93BC}" destId="{F72BE721-468E-4DF3-A40E-F476C49BD0E6}" srcOrd="0" destOrd="0" presId="urn:microsoft.com/office/officeart/2005/8/layout/matrix3"/>
    <dgm:cxn modelId="{ACE17144-5E22-4A67-BCEA-921572E4F2F5}" type="presParOf" srcId="{225D831E-D53D-43EF-8584-0901951C5AB0}" destId="{EC37ADA8-3D78-4BF9-81B6-776850D0B644}" srcOrd="0" destOrd="0" presId="urn:microsoft.com/office/officeart/2005/8/layout/matrix3"/>
    <dgm:cxn modelId="{5C891B61-FBBE-4009-A336-ACD104C30A7B}" type="presParOf" srcId="{225D831E-D53D-43EF-8584-0901951C5AB0}" destId="{729DA71E-BF67-436E-93B2-B680EE4FEE86}" srcOrd="1" destOrd="0" presId="urn:microsoft.com/office/officeart/2005/8/layout/matrix3"/>
    <dgm:cxn modelId="{66AF0124-D3BF-4BFD-BA6E-3AD0E4BD5DBD}" type="presParOf" srcId="{225D831E-D53D-43EF-8584-0901951C5AB0}" destId="{5CFDE523-64B1-4B4D-AE3F-12C8F057A092}" srcOrd="2" destOrd="0" presId="urn:microsoft.com/office/officeart/2005/8/layout/matrix3"/>
    <dgm:cxn modelId="{B854E319-57A9-4EB9-97B6-52281A8DB6DC}" type="presParOf" srcId="{225D831E-D53D-43EF-8584-0901951C5AB0}" destId="{F252FAC2-2358-43DF-81F0-10B57772161E}" srcOrd="3" destOrd="0" presId="urn:microsoft.com/office/officeart/2005/8/layout/matrix3"/>
    <dgm:cxn modelId="{5FBBFFD4-FA9A-44B4-B4F1-54958DE2979C}" type="presParOf" srcId="{225D831E-D53D-43EF-8584-0901951C5AB0}" destId="{F72BE721-468E-4DF3-A40E-F476C49BD0E6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57066D-787C-4402-B75D-195031EA4063}" type="doc">
      <dgm:prSet loTypeId="urn:microsoft.com/office/officeart/2005/8/layout/defaul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201C57E-35A9-450E-BC7F-FF6A9413E4A1}">
      <dgm:prSet phldrT="[Текст]"/>
      <dgm:spPr/>
      <dgm:t>
        <a:bodyPr/>
        <a:lstStyle/>
        <a:p>
          <a:r>
            <a:rPr lang="ru-RU" b="1" i="1" dirty="0" smtClean="0">
              <a:solidFill>
                <a:srgbClr val="FFFF00"/>
              </a:solidFill>
            </a:rPr>
            <a:t>Ударение</a:t>
          </a:r>
          <a:endParaRPr lang="ru-RU" dirty="0">
            <a:solidFill>
              <a:srgbClr val="FFFF00"/>
            </a:solidFill>
          </a:endParaRPr>
        </a:p>
      </dgm:t>
    </dgm:pt>
    <dgm:pt modelId="{249360AB-2EB9-4475-A940-6FA5C58BEB7B}" type="parTrans" cxnId="{77AB0A3D-95D3-48FB-854A-EE90054F609F}">
      <dgm:prSet/>
      <dgm:spPr/>
      <dgm:t>
        <a:bodyPr/>
        <a:lstStyle/>
        <a:p>
          <a:endParaRPr lang="ru-RU"/>
        </a:p>
      </dgm:t>
    </dgm:pt>
    <dgm:pt modelId="{134A95DF-16A6-49AC-BA3D-569478BC4CCF}" type="sibTrans" cxnId="{77AB0A3D-95D3-48FB-854A-EE90054F609F}">
      <dgm:prSet/>
      <dgm:spPr/>
      <dgm:t>
        <a:bodyPr/>
        <a:lstStyle/>
        <a:p>
          <a:endParaRPr lang="ru-RU"/>
        </a:p>
      </dgm:t>
    </dgm:pt>
    <dgm:pt modelId="{82CFE3E6-8470-4A2C-A527-D78A8AE3462A}">
      <dgm:prSet phldrT="[Текст]"/>
      <dgm:spPr/>
      <dgm:t>
        <a:bodyPr/>
        <a:lstStyle/>
        <a:p>
          <a:r>
            <a:rPr lang="ru-RU" b="1" i="1" dirty="0" smtClean="0">
              <a:solidFill>
                <a:schemeClr val="accent3">
                  <a:lumMod val="50000"/>
                </a:schemeClr>
              </a:solidFill>
            </a:rPr>
            <a:t>Пауза, темп, ритм речи</a:t>
          </a:r>
          <a:endParaRPr lang="ru-RU" dirty="0">
            <a:solidFill>
              <a:schemeClr val="accent3">
                <a:lumMod val="50000"/>
              </a:schemeClr>
            </a:solidFill>
          </a:endParaRPr>
        </a:p>
      </dgm:t>
    </dgm:pt>
    <dgm:pt modelId="{398607B1-A8EF-402C-BFFF-689BF7F02109}" type="parTrans" cxnId="{9A707A26-81C6-4B96-BF47-61E872C3FF27}">
      <dgm:prSet/>
      <dgm:spPr/>
      <dgm:t>
        <a:bodyPr/>
        <a:lstStyle/>
        <a:p>
          <a:endParaRPr lang="ru-RU"/>
        </a:p>
      </dgm:t>
    </dgm:pt>
    <dgm:pt modelId="{3EE4E290-3BBC-4A51-A63D-824D533A7126}" type="sibTrans" cxnId="{9A707A26-81C6-4B96-BF47-61E872C3FF27}">
      <dgm:prSet/>
      <dgm:spPr/>
      <dgm:t>
        <a:bodyPr/>
        <a:lstStyle/>
        <a:p>
          <a:endParaRPr lang="ru-RU"/>
        </a:p>
      </dgm:t>
    </dgm:pt>
    <dgm:pt modelId="{516AB174-DC9A-4181-A56E-592EB937164F}">
      <dgm:prSet phldrT="[Текст]"/>
      <dgm:spPr/>
      <dgm:t>
        <a:bodyPr/>
        <a:lstStyle/>
        <a:p>
          <a:r>
            <a:rPr lang="ru-RU" b="1" i="1" dirty="0" smtClean="0">
              <a:solidFill>
                <a:srgbClr val="FFFF00"/>
              </a:solidFill>
            </a:rPr>
            <a:t>Мелодика речи </a:t>
          </a:r>
          <a:endParaRPr lang="ru-RU" dirty="0">
            <a:solidFill>
              <a:srgbClr val="FFFF00"/>
            </a:solidFill>
          </a:endParaRPr>
        </a:p>
      </dgm:t>
    </dgm:pt>
    <dgm:pt modelId="{5C126E18-F23C-4A6D-AE36-B6CABA96A24C}" type="parTrans" cxnId="{559DCCCD-57D4-4519-A16B-C3239EA4516D}">
      <dgm:prSet/>
      <dgm:spPr/>
      <dgm:t>
        <a:bodyPr/>
        <a:lstStyle/>
        <a:p>
          <a:endParaRPr lang="ru-RU"/>
        </a:p>
      </dgm:t>
    </dgm:pt>
    <dgm:pt modelId="{1CB3804B-DB0E-44AA-B98B-05F2FBAB02D4}" type="sibTrans" cxnId="{559DCCCD-57D4-4519-A16B-C3239EA4516D}">
      <dgm:prSet/>
      <dgm:spPr/>
      <dgm:t>
        <a:bodyPr/>
        <a:lstStyle/>
        <a:p>
          <a:endParaRPr lang="ru-RU"/>
        </a:p>
      </dgm:t>
    </dgm:pt>
    <dgm:pt modelId="{B9067087-383A-45DF-9DDE-899594490F21}">
      <dgm:prSet phldrT="[Текст]"/>
      <dgm:spPr/>
      <dgm:t>
        <a:bodyPr/>
        <a:lstStyle/>
        <a:p>
          <a:r>
            <a:rPr lang="ru-RU" b="1" i="1" dirty="0" smtClean="0">
              <a:solidFill>
                <a:srgbClr val="002060"/>
              </a:solidFill>
            </a:rPr>
            <a:t>Тембр</a:t>
          </a:r>
          <a:endParaRPr lang="ru-RU" dirty="0">
            <a:solidFill>
              <a:srgbClr val="002060"/>
            </a:solidFill>
          </a:endParaRPr>
        </a:p>
      </dgm:t>
    </dgm:pt>
    <dgm:pt modelId="{82FE07E1-29F8-4A85-A436-A7632CED8A21}" type="parTrans" cxnId="{D540CE5B-F3C6-4448-8F79-32886C5C1AE4}">
      <dgm:prSet/>
      <dgm:spPr/>
      <dgm:t>
        <a:bodyPr/>
        <a:lstStyle/>
        <a:p>
          <a:endParaRPr lang="ru-RU"/>
        </a:p>
      </dgm:t>
    </dgm:pt>
    <dgm:pt modelId="{C2DE7938-96A7-4FE8-976A-AF3C4F5AB1EF}" type="sibTrans" cxnId="{D540CE5B-F3C6-4448-8F79-32886C5C1AE4}">
      <dgm:prSet/>
      <dgm:spPr/>
      <dgm:t>
        <a:bodyPr/>
        <a:lstStyle/>
        <a:p>
          <a:endParaRPr lang="ru-RU"/>
        </a:p>
      </dgm:t>
    </dgm:pt>
    <dgm:pt modelId="{4EC95FC6-5004-4C64-B7F8-3204E383E444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</a:rPr>
            <a:t>Дикция</a:t>
          </a:r>
          <a:endParaRPr lang="ru-RU" dirty="0">
            <a:solidFill>
              <a:srgbClr val="C00000"/>
            </a:solidFill>
          </a:endParaRPr>
        </a:p>
      </dgm:t>
    </dgm:pt>
    <dgm:pt modelId="{7918E539-5DC5-430A-BD74-2DDAADC094D8}" type="parTrans" cxnId="{2A46FB1E-F0E4-4973-ADB0-21F004DCE7F5}">
      <dgm:prSet/>
      <dgm:spPr/>
      <dgm:t>
        <a:bodyPr/>
        <a:lstStyle/>
        <a:p>
          <a:endParaRPr lang="ru-RU"/>
        </a:p>
      </dgm:t>
    </dgm:pt>
    <dgm:pt modelId="{EA614BB7-45C5-492E-9534-0009D955394F}" type="sibTrans" cxnId="{2A46FB1E-F0E4-4973-ADB0-21F004DCE7F5}">
      <dgm:prSet/>
      <dgm:spPr/>
      <dgm:t>
        <a:bodyPr/>
        <a:lstStyle/>
        <a:p>
          <a:endParaRPr lang="ru-RU"/>
        </a:p>
      </dgm:t>
    </dgm:pt>
    <dgm:pt modelId="{3B4C8757-3FD8-4C7E-A9CB-BC3BF8987648}" type="pres">
      <dgm:prSet presAssocID="{D457066D-787C-4402-B75D-195031EA406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2BA091-5F40-47EA-9133-BDFEE4EDBA0E}" type="pres">
      <dgm:prSet presAssocID="{4201C57E-35A9-450E-BC7F-FF6A9413E4A1}" presName="node" presStyleLbl="node1" presStyleIdx="0" presStyleCnt="5" custScaleX="1156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82EF00-51E1-4FC8-9F03-79B96FFD312A}" type="pres">
      <dgm:prSet presAssocID="{134A95DF-16A6-49AC-BA3D-569478BC4CCF}" presName="sibTrans" presStyleCnt="0"/>
      <dgm:spPr/>
    </dgm:pt>
    <dgm:pt modelId="{99972B4F-5D2D-4B50-A050-730C244942BA}" type="pres">
      <dgm:prSet presAssocID="{82CFE3E6-8470-4A2C-A527-D78A8AE3462A}" presName="node" presStyleLbl="node1" presStyleIdx="1" presStyleCnt="5" custScaleX="160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B9DDAD-CAA1-401D-A3E8-BC9701B13910}" type="pres">
      <dgm:prSet presAssocID="{3EE4E290-3BBC-4A51-A63D-824D533A7126}" presName="sibTrans" presStyleCnt="0"/>
      <dgm:spPr/>
    </dgm:pt>
    <dgm:pt modelId="{0AC9B982-900D-402F-B44A-6033266A91CF}" type="pres">
      <dgm:prSet presAssocID="{516AB174-DC9A-4181-A56E-592EB937164F}" presName="node" presStyleLbl="node1" presStyleIdx="2" presStyleCnt="5" custScaleX="1305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AA2DA-92BC-4B4C-8E84-D2C7FFDD3655}" type="pres">
      <dgm:prSet presAssocID="{1CB3804B-DB0E-44AA-B98B-05F2FBAB02D4}" presName="sibTrans" presStyleCnt="0"/>
      <dgm:spPr/>
    </dgm:pt>
    <dgm:pt modelId="{6F2291B6-04DF-44D9-A481-755E7C3FDA19}" type="pres">
      <dgm:prSet presAssocID="{B9067087-383A-45DF-9DDE-899594490F2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99D445-3BA9-45BF-A6ED-44102528CD74}" type="pres">
      <dgm:prSet presAssocID="{C2DE7938-96A7-4FE8-976A-AF3C4F5AB1EF}" presName="sibTrans" presStyleCnt="0"/>
      <dgm:spPr/>
    </dgm:pt>
    <dgm:pt modelId="{1EA9F94A-2D03-46AB-BF9D-9242B593A7FC}" type="pres">
      <dgm:prSet presAssocID="{4EC95FC6-5004-4C64-B7F8-3204E383E44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9DCCCD-57D4-4519-A16B-C3239EA4516D}" srcId="{D457066D-787C-4402-B75D-195031EA4063}" destId="{516AB174-DC9A-4181-A56E-592EB937164F}" srcOrd="2" destOrd="0" parTransId="{5C126E18-F23C-4A6D-AE36-B6CABA96A24C}" sibTransId="{1CB3804B-DB0E-44AA-B98B-05F2FBAB02D4}"/>
    <dgm:cxn modelId="{8BE76E9A-162D-4333-8E52-4594148C0F05}" type="presOf" srcId="{4EC95FC6-5004-4C64-B7F8-3204E383E444}" destId="{1EA9F94A-2D03-46AB-BF9D-9242B593A7FC}" srcOrd="0" destOrd="0" presId="urn:microsoft.com/office/officeart/2005/8/layout/default"/>
    <dgm:cxn modelId="{8B877174-CEC1-448D-8AAB-609D40E1B1EF}" type="presOf" srcId="{B9067087-383A-45DF-9DDE-899594490F21}" destId="{6F2291B6-04DF-44D9-A481-755E7C3FDA19}" srcOrd="0" destOrd="0" presId="urn:microsoft.com/office/officeart/2005/8/layout/default"/>
    <dgm:cxn modelId="{AE7B6171-0BE2-4BC2-AAE7-912DE37459EA}" type="presOf" srcId="{4201C57E-35A9-450E-BC7F-FF6A9413E4A1}" destId="{3D2BA091-5F40-47EA-9133-BDFEE4EDBA0E}" srcOrd="0" destOrd="0" presId="urn:microsoft.com/office/officeart/2005/8/layout/default"/>
    <dgm:cxn modelId="{1171919C-C321-491E-B12C-DF04E6B9AD30}" type="presOf" srcId="{82CFE3E6-8470-4A2C-A527-D78A8AE3462A}" destId="{99972B4F-5D2D-4B50-A050-730C244942BA}" srcOrd="0" destOrd="0" presId="urn:microsoft.com/office/officeart/2005/8/layout/default"/>
    <dgm:cxn modelId="{FA34A069-E35D-409A-9515-30456421C5DA}" type="presOf" srcId="{D457066D-787C-4402-B75D-195031EA4063}" destId="{3B4C8757-3FD8-4C7E-A9CB-BC3BF8987648}" srcOrd="0" destOrd="0" presId="urn:microsoft.com/office/officeart/2005/8/layout/default"/>
    <dgm:cxn modelId="{ADDE284E-779B-4CD6-AEB5-3E83514538C3}" type="presOf" srcId="{516AB174-DC9A-4181-A56E-592EB937164F}" destId="{0AC9B982-900D-402F-B44A-6033266A91CF}" srcOrd="0" destOrd="0" presId="urn:microsoft.com/office/officeart/2005/8/layout/default"/>
    <dgm:cxn modelId="{2A46FB1E-F0E4-4973-ADB0-21F004DCE7F5}" srcId="{D457066D-787C-4402-B75D-195031EA4063}" destId="{4EC95FC6-5004-4C64-B7F8-3204E383E444}" srcOrd="4" destOrd="0" parTransId="{7918E539-5DC5-430A-BD74-2DDAADC094D8}" sibTransId="{EA614BB7-45C5-492E-9534-0009D955394F}"/>
    <dgm:cxn modelId="{77AB0A3D-95D3-48FB-854A-EE90054F609F}" srcId="{D457066D-787C-4402-B75D-195031EA4063}" destId="{4201C57E-35A9-450E-BC7F-FF6A9413E4A1}" srcOrd="0" destOrd="0" parTransId="{249360AB-2EB9-4475-A940-6FA5C58BEB7B}" sibTransId="{134A95DF-16A6-49AC-BA3D-569478BC4CCF}"/>
    <dgm:cxn modelId="{D540CE5B-F3C6-4448-8F79-32886C5C1AE4}" srcId="{D457066D-787C-4402-B75D-195031EA4063}" destId="{B9067087-383A-45DF-9DDE-899594490F21}" srcOrd="3" destOrd="0" parTransId="{82FE07E1-29F8-4A85-A436-A7632CED8A21}" sibTransId="{C2DE7938-96A7-4FE8-976A-AF3C4F5AB1EF}"/>
    <dgm:cxn modelId="{9A707A26-81C6-4B96-BF47-61E872C3FF27}" srcId="{D457066D-787C-4402-B75D-195031EA4063}" destId="{82CFE3E6-8470-4A2C-A527-D78A8AE3462A}" srcOrd="1" destOrd="0" parTransId="{398607B1-A8EF-402C-BFFF-689BF7F02109}" sibTransId="{3EE4E290-3BBC-4A51-A63D-824D533A7126}"/>
    <dgm:cxn modelId="{C007E0AB-FF7D-4AAC-856C-CCA775BBC0A9}" type="presParOf" srcId="{3B4C8757-3FD8-4C7E-A9CB-BC3BF8987648}" destId="{3D2BA091-5F40-47EA-9133-BDFEE4EDBA0E}" srcOrd="0" destOrd="0" presId="urn:microsoft.com/office/officeart/2005/8/layout/default"/>
    <dgm:cxn modelId="{6EEDB9C1-2BDB-400F-9E98-56452EB3D128}" type="presParOf" srcId="{3B4C8757-3FD8-4C7E-A9CB-BC3BF8987648}" destId="{1C82EF00-51E1-4FC8-9F03-79B96FFD312A}" srcOrd="1" destOrd="0" presId="urn:microsoft.com/office/officeart/2005/8/layout/default"/>
    <dgm:cxn modelId="{FC8F84B1-54FA-4EA7-B375-4CAE2DB5EA61}" type="presParOf" srcId="{3B4C8757-3FD8-4C7E-A9CB-BC3BF8987648}" destId="{99972B4F-5D2D-4B50-A050-730C244942BA}" srcOrd="2" destOrd="0" presId="urn:microsoft.com/office/officeart/2005/8/layout/default"/>
    <dgm:cxn modelId="{72B62EE6-BBF3-4E6D-A917-71AE10B7A252}" type="presParOf" srcId="{3B4C8757-3FD8-4C7E-A9CB-BC3BF8987648}" destId="{47B9DDAD-CAA1-401D-A3E8-BC9701B13910}" srcOrd="3" destOrd="0" presId="urn:microsoft.com/office/officeart/2005/8/layout/default"/>
    <dgm:cxn modelId="{FC03BB30-9B6F-4327-9788-760BA6673283}" type="presParOf" srcId="{3B4C8757-3FD8-4C7E-A9CB-BC3BF8987648}" destId="{0AC9B982-900D-402F-B44A-6033266A91CF}" srcOrd="4" destOrd="0" presId="urn:microsoft.com/office/officeart/2005/8/layout/default"/>
    <dgm:cxn modelId="{F467C16C-D307-4AB4-B09E-50B936F85D35}" type="presParOf" srcId="{3B4C8757-3FD8-4C7E-A9CB-BC3BF8987648}" destId="{611AA2DA-92BC-4B4C-8E84-D2C7FFDD3655}" srcOrd="5" destOrd="0" presId="urn:microsoft.com/office/officeart/2005/8/layout/default"/>
    <dgm:cxn modelId="{486D783F-3B87-4B20-BCA7-C2F04B25395A}" type="presParOf" srcId="{3B4C8757-3FD8-4C7E-A9CB-BC3BF8987648}" destId="{6F2291B6-04DF-44D9-A481-755E7C3FDA19}" srcOrd="6" destOrd="0" presId="urn:microsoft.com/office/officeart/2005/8/layout/default"/>
    <dgm:cxn modelId="{D5EE8EBD-DB8C-4A31-A3B2-975AEC18CD2D}" type="presParOf" srcId="{3B4C8757-3FD8-4C7E-A9CB-BC3BF8987648}" destId="{0199D445-3BA9-45BF-A6ED-44102528CD74}" srcOrd="7" destOrd="0" presId="urn:microsoft.com/office/officeart/2005/8/layout/default"/>
    <dgm:cxn modelId="{7DEF4FD0-E3E5-48B3-B5D1-4DB9A21F6BFC}" type="presParOf" srcId="{3B4C8757-3FD8-4C7E-A9CB-BC3BF8987648}" destId="{1EA9F94A-2D03-46AB-BF9D-9242B593A7F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1D32CC-B61D-4095-90A0-E15DD1311A80}">
      <dsp:nvSpPr>
        <dsp:cNvPr id="0" name=""/>
        <dsp:cNvSpPr/>
      </dsp:nvSpPr>
      <dsp:spPr>
        <a:xfrm>
          <a:off x="0" y="1916285"/>
          <a:ext cx="8363272" cy="628967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беседа с детьми о стихотворении </a:t>
          </a:r>
          <a:endParaRPr lang="ru-RU" sz="2000" kern="1200" dirty="0"/>
        </a:p>
      </dsp:txBody>
      <dsp:txXfrm>
        <a:off x="0" y="1916285"/>
        <a:ext cx="8363272" cy="628967"/>
      </dsp:txXfrm>
    </dsp:sp>
    <dsp:sp modelId="{AED2AAFA-659D-4179-82D3-0DAFF9FDBA35}">
      <dsp:nvSpPr>
        <dsp:cNvPr id="0" name=""/>
        <dsp:cNvSpPr/>
      </dsp:nvSpPr>
      <dsp:spPr>
        <a:xfrm rot="10800000">
          <a:off x="0" y="958367"/>
          <a:ext cx="8363272" cy="967352"/>
        </a:xfrm>
        <a:prstGeom prst="upArrowCallou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выразительное и чувственное прочтение педагогом (образец)                                                                                                    </a:t>
          </a:r>
          <a:endParaRPr lang="ru-RU" sz="2000" b="1" i="1" kern="1200" dirty="0">
            <a:solidFill>
              <a:schemeClr val="accent2"/>
            </a:solidFill>
            <a:latin typeface="Comic Sans MS" panose="030F0702030302020204" pitchFamily="66" charset="0"/>
            <a:ea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958367"/>
        <a:ext cx="8363272" cy="628556"/>
      </dsp:txXfrm>
    </dsp:sp>
    <dsp:sp modelId="{466BDF10-C739-4997-AC85-083649B74956}">
      <dsp:nvSpPr>
        <dsp:cNvPr id="0" name=""/>
        <dsp:cNvSpPr/>
      </dsp:nvSpPr>
      <dsp:spPr>
        <a:xfrm rot="10800000">
          <a:off x="0" y="0"/>
          <a:ext cx="8363272" cy="967352"/>
        </a:xfrm>
        <a:prstGeom prst="upArrowCallou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подготовка детей к восприятию                                                                                                                      </a:t>
          </a:r>
          <a:endParaRPr lang="ru-RU" sz="2000" b="1" i="1" kern="1200" dirty="0">
            <a:solidFill>
              <a:schemeClr val="accent2"/>
            </a:solidFill>
            <a:latin typeface="Comic Sans MS" panose="030F0702030302020204" pitchFamily="66" charset="0"/>
            <a:ea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0"/>
        <a:ext cx="8363272" cy="6285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35642F-9F8B-418D-B731-2CA8BD5DD4AB}">
      <dsp:nvSpPr>
        <dsp:cNvPr id="0" name=""/>
        <dsp:cNvSpPr/>
      </dsp:nvSpPr>
      <dsp:spPr>
        <a:xfrm>
          <a:off x="0" y="1823806"/>
          <a:ext cx="8363272" cy="598614"/>
        </a:xfrm>
        <a:prstGeom prst="rect">
          <a:avLst/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Закрепление произведения </a:t>
          </a:r>
          <a:endParaRPr lang="ru-RU" sz="2000" kern="1200" dirty="0"/>
        </a:p>
      </dsp:txBody>
      <dsp:txXfrm>
        <a:off x="0" y="1823806"/>
        <a:ext cx="8363272" cy="598614"/>
      </dsp:txXfrm>
    </dsp:sp>
    <dsp:sp modelId="{4851FF46-58F5-4749-AC5C-840F4C82D2F1}">
      <dsp:nvSpPr>
        <dsp:cNvPr id="0" name=""/>
        <dsp:cNvSpPr/>
      </dsp:nvSpPr>
      <dsp:spPr>
        <a:xfrm rot="10800000">
          <a:off x="0" y="912117"/>
          <a:ext cx="8363272" cy="920668"/>
        </a:xfrm>
        <a:prstGeom prst="upArrowCallou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воспроизведение стихотворения детьми</a:t>
          </a:r>
          <a:endParaRPr lang="ru-RU" sz="2000" b="1" i="1" kern="1200" dirty="0">
            <a:solidFill>
              <a:schemeClr val="accent2"/>
            </a:solidFill>
            <a:latin typeface="Comic Sans MS" panose="030F0702030302020204" pitchFamily="66" charset="0"/>
            <a:ea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912117"/>
        <a:ext cx="8363272" cy="598222"/>
      </dsp:txXfrm>
    </dsp:sp>
    <dsp:sp modelId="{AA549556-CD2E-4939-8295-A0F10171A848}">
      <dsp:nvSpPr>
        <dsp:cNvPr id="0" name=""/>
        <dsp:cNvSpPr/>
      </dsp:nvSpPr>
      <dsp:spPr>
        <a:xfrm rot="10800000">
          <a:off x="0" y="428"/>
          <a:ext cx="8363272" cy="920668"/>
        </a:xfrm>
        <a:prstGeom prst="upArrowCallou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rPr>
            <a:t>повторное чтение</a:t>
          </a:r>
          <a:endParaRPr lang="ru-RU" sz="2000" b="1" i="1" kern="1200" dirty="0">
            <a:solidFill>
              <a:schemeClr val="accent2"/>
            </a:solidFill>
            <a:latin typeface="Comic Sans MS" panose="030F0702030302020204" pitchFamily="66" charset="0"/>
            <a:ea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428"/>
        <a:ext cx="8363272" cy="5982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37ADA8-3D78-4BF9-81B6-776850D0B644}">
      <dsp:nvSpPr>
        <dsp:cNvPr id="0" name=""/>
        <dsp:cNvSpPr/>
      </dsp:nvSpPr>
      <dsp:spPr>
        <a:xfrm>
          <a:off x="1224130" y="0"/>
          <a:ext cx="5092210" cy="5092210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9DA71E-BF67-436E-93B2-B680EE4FEE86}">
      <dsp:nvSpPr>
        <dsp:cNvPr id="0" name=""/>
        <dsp:cNvSpPr/>
      </dsp:nvSpPr>
      <dsp:spPr>
        <a:xfrm>
          <a:off x="1718074" y="483759"/>
          <a:ext cx="1985961" cy="198596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FF00"/>
              </a:solidFill>
            </a:rPr>
            <a:t>Визуальный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1815021" y="580706"/>
        <a:ext cx="1792067" cy="1792067"/>
      </dsp:txXfrm>
    </dsp:sp>
    <dsp:sp modelId="{5CFDE523-64B1-4B4D-AE3F-12C8F057A092}">
      <dsp:nvSpPr>
        <dsp:cNvPr id="0" name=""/>
        <dsp:cNvSpPr/>
      </dsp:nvSpPr>
      <dsp:spPr>
        <a:xfrm>
          <a:off x="3856803" y="483759"/>
          <a:ext cx="1985961" cy="198596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</a:rPr>
            <a:t>Слуховой</a:t>
          </a:r>
          <a:endParaRPr lang="ru-RU" sz="20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953750" y="580706"/>
        <a:ext cx="1792067" cy="1792067"/>
      </dsp:txXfrm>
    </dsp:sp>
    <dsp:sp modelId="{F252FAC2-2358-43DF-81F0-10B57772161E}">
      <dsp:nvSpPr>
        <dsp:cNvPr id="0" name=""/>
        <dsp:cNvSpPr/>
      </dsp:nvSpPr>
      <dsp:spPr>
        <a:xfrm>
          <a:off x="1718074" y="2622488"/>
          <a:ext cx="1985961" cy="198596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Логический</a:t>
          </a:r>
          <a:endParaRPr lang="ru-RU" sz="2000" b="1" kern="1200" dirty="0">
            <a:solidFill>
              <a:srgbClr val="C00000"/>
            </a:solidFill>
          </a:endParaRPr>
        </a:p>
      </dsp:txBody>
      <dsp:txXfrm>
        <a:off x="1815021" y="2719435"/>
        <a:ext cx="1792067" cy="1792067"/>
      </dsp:txXfrm>
    </dsp:sp>
    <dsp:sp modelId="{F72BE721-468E-4DF3-A40E-F476C49BD0E6}">
      <dsp:nvSpPr>
        <dsp:cNvPr id="0" name=""/>
        <dsp:cNvSpPr/>
      </dsp:nvSpPr>
      <dsp:spPr>
        <a:xfrm>
          <a:off x="3870645" y="2636330"/>
          <a:ext cx="1985961" cy="198596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50000"/>
                </a:schemeClr>
              </a:solidFill>
            </a:rPr>
            <a:t>Двигательный</a:t>
          </a:r>
          <a:endParaRPr lang="ru-RU" sz="20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967592" y="2733277"/>
        <a:ext cx="1792067" cy="17920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2BA091-5F40-47EA-9133-BDFEE4EDBA0E}">
      <dsp:nvSpPr>
        <dsp:cNvPr id="0" name=""/>
        <dsp:cNvSpPr/>
      </dsp:nvSpPr>
      <dsp:spPr>
        <a:xfrm>
          <a:off x="144014" y="316"/>
          <a:ext cx="2127727" cy="1103726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smtClean="0">
              <a:solidFill>
                <a:srgbClr val="FFFF00"/>
              </a:solidFill>
            </a:rPr>
            <a:t>Ударение</a:t>
          </a:r>
          <a:endParaRPr lang="ru-RU" sz="3100" kern="1200" dirty="0">
            <a:solidFill>
              <a:srgbClr val="FFFF00"/>
            </a:solidFill>
          </a:endParaRPr>
        </a:p>
      </dsp:txBody>
      <dsp:txXfrm>
        <a:off x="144014" y="316"/>
        <a:ext cx="2127727" cy="1103726"/>
      </dsp:txXfrm>
    </dsp:sp>
    <dsp:sp modelId="{99972B4F-5D2D-4B50-A050-730C244942BA}">
      <dsp:nvSpPr>
        <dsp:cNvPr id="0" name=""/>
        <dsp:cNvSpPr/>
      </dsp:nvSpPr>
      <dsp:spPr>
        <a:xfrm>
          <a:off x="2455695" y="316"/>
          <a:ext cx="2952266" cy="110372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smtClean="0">
              <a:solidFill>
                <a:schemeClr val="accent3">
                  <a:lumMod val="50000"/>
                </a:schemeClr>
              </a:solidFill>
            </a:rPr>
            <a:t>Пауза, темп, ритм речи</a:t>
          </a:r>
          <a:endParaRPr lang="ru-RU" sz="31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2455695" y="316"/>
        <a:ext cx="2952266" cy="1103726"/>
      </dsp:txXfrm>
    </dsp:sp>
    <dsp:sp modelId="{0AC9B982-900D-402F-B44A-6033266A91CF}">
      <dsp:nvSpPr>
        <dsp:cNvPr id="0" name=""/>
        <dsp:cNvSpPr/>
      </dsp:nvSpPr>
      <dsp:spPr>
        <a:xfrm>
          <a:off x="5591916" y="316"/>
          <a:ext cx="2400973" cy="110372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smtClean="0">
              <a:solidFill>
                <a:srgbClr val="FFFF00"/>
              </a:solidFill>
            </a:rPr>
            <a:t>Мелодика речи </a:t>
          </a:r>
          <a:endParaRPr lang="ru-RU" sz="3100" kern="1200" dirty="0">
            <a:solidFill>
              <a:srgbClr val="FFFF00"/>
            </a:solidFill>
          </a:endParaRPr>
        </a:p>
      </dsp:txBody>
      <dsp:txXfrm>
        <a:off x="5591916" y="316"/>
        <a:ext cx="2400973" cy="1103726"/>
      </dsp:txXfrm>
    </dsp:sp>
    <dsp:sp modelId="{6F2291B6-04DF-44D9-A481-755E7C3FDA19}">
      <dsp:nvSpPr>
        <dsp:cNvPr id="0" name=""/>
        <dsp:cNvSpPr/>
      </dsp:nvSpPr>
      <dsp:spPr>
        <a:xfrm>
          <a:off x="2136930" y="1287997"/>
          <a:ext cx="1839544" cy="110372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i="1" kern="1200" dirty="0" smtClean="0">
              <a:solidFill>
                <a:srgbClr val="002060"/>
              </a:solidFill>
            </a:rPr>
            <a:t>Тембр</a:t>
          </a:r>
          <a:endParaRPr lang="ru-RU" sz="3100" kern="1200" dirty="0">
            <a:solidFill>
              <a:srgbClr val="002060"/>
            </a:solidFill>
          </a:endParaRPr>
        </a:p>
      </dsp:txBody>
      <dsp:txXfrm>
        <a:off x="2136930" y="1287997"/>
        <a:ext cx="1839544" cy="1103726"/>
      </dsp:txXfrm>
    </dsp:sp>
    <dsp:sp modelId="{1EA9F94A-2D03-46AB-BF9D-9242B593A7FC}">
      <dsp:nvSpPr>
        <dsp:cNvPr id="0" name=""/>
        <dsp:cNvSpPr/>
      </dsp:nvSpPr>
      <dsp:spPr>
        <a:xfrm>
          <a:off x="4160429" y="1287997"/>
          <a:ext cx="1839544" cy="1103726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solidFill>
                <a:srgbClr val="C00000"/>
              </a:solidFill>
            </a:rPr>
            <a:t>Дикция</a:t>
          </a:r>
          <a:endParaRPr lang="ru-RU" sz="3100" kern="1200" dirty="0">
            <a:solidFill>
              <a:srgbClr val="C00000"/>
            </a:solidFill>
          </a:endParaRPr>
        </a:p>
      </dsp:txBody>
      <dsp:txXfrm>
        <a:off x="4160429" y="1287997"/>
        <a:ext cx="1839544" cy="1103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67E61-817F-4611-8B6D-E00BBA689A93}" type="datetimeFigureOut">
              <a:rPr lang="ru-RU" smtClean="0"/>
              <a:t>25.12.2021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CD3624-2E56-421B-8B3E-66ED3590475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036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3A12-E3BB-4B89-9C32-267B4A656BF5}" type="datetimeFigureOut">
              <a:rPr lang="ru-RU" smtClean="0"/>
              <a:pPr/>
              <a:t>25.12.2021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01A61-3692-4A45-9EFA-051A1898760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ozdravok.ru/pozdravleniya/prazdniki/8-marta/detskie/6-7/3.htm" TargetMode="External"/><Relationship Id="rId2" Type="http://schemas.openxmlformats.org/officeDocument/2006/relationships/hyperlink" Target="https://poemata.ru/poets/tarahovskaya-elizaveta/ded-moroz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stihi.deti.guru/hodit-nasha-babushka-palochkoy-stucha/" TargetMode="External"/><Relationship Id="rId4" Type="http://schemas.openxmlformats.org/officeDocument/2006/relationships/hyperlink" Target="https://poemata.ru/poets/shvarts-melvin/semya-%E2%80%93-slovechko-stranno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0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9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900igr.net/up/datai/212569/0004-005-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30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4260947"/>
            <a:ext cx="6696744" cy="1747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1200" b="1" i="1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«Читайте детям стихи, пусть ухо их приучится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гармонии русского слова, сердце преисполнится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чувством изящного,  пусть поэзия действует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них так же, как и музыка».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</a:t>
            </a:r>
            <a:r>
              <a:rPr lang="ru-RU" b="1" i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В.Г.Белинский</a:t>
            </a:r>
            <a:endParaRPr lang="ru-RU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100" b="1" i="1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1787863"/>
            <a:ext cx="5995552" cy="1643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Приобщение дошкольников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sz="4400" b="1" dirty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миру поэзии</a:t>
            </a:r>
            <a:endParaRPr lang="ru-RU" sz="4400" b="1" dirty="0">
              <a:solidFill>
                <a:srgbClr val="C0000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8497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zh-CN" b="1" dirty="0" smtClean="0">
                <a:solidFill>
                  <a:schemeClr val="tx2">
                    <a:lumMod val="75000"/>
                  </a:schemeClr>
                </a:solidFill>
                <a:latin typeface="PT Astra Serif" pitchFamily="18" charset="0"/>
              </a:rPr>
              <a:t>Муниципальное бюджетное дошкольное образовательное учреждение                                                                           </a:t>
            </a:r>
            <a:r>
              <a:rPr lang="ru-RU" altLang="zh-CN" b="1" dirty="0">
                <a:solidFill>
                  <a:schemeClr val="tx2">
                    <a:lumMod val="75000"/>
                  </a:schemeClr>
                </a:solidFill>
                <a:latin typeface="PT Astra Serif" pitchFamily="18" charset="0"/>
              </a:rPr>
              <a:t>«</a:t>
            </a:r>
            <a:r>
              <a:rPr lang="ru-RU" altLang="zh-CN" b="1" dirty="0" smtClean="0">
                <a:solidFill>
                  <a:schemeClr val="tx2">
                    <a:lumMod val="75000"/>
                  </a:schemeClr>
                </a:solidFill>
                <a:latin typeface="PT Astra Serif" pitchFamily="18" charset="0"/>
              </a:rPr>
              <a:t>Центр развития ребенка </a:t>
            </a:r>
            <a:r>
              <a:rPr lang="ru-RU" altLang="zh-CN" b="1" dirty="0">
                <a:solidFill>
                  <a:schemeClr val="tx2">
                    <a:lumMod val="75000"/>
                  </a:schemeClr>
                </a:solidFill>
                <a:latin typeface="PT Astra Serif" pitchFamily="18" charset="0"/>
              </a:rPr>
              <a:t>- детский сад № 57 «Ладушка</a:t>
            </a:r>
            <a:r>
              <a:rPr lang="ru-RU" altLang="zh-CN" b="1" dirty="0" smtClean="0">
                <a:solidFill>
                  <a:schemeClr val="tx2">
                    <a:lumMod val="75000"/>
                  </a:schemeClr>
                </a:solidFill>
                <a:latin typeface="PT Astra Serif" pitchFamily="18" charset="0"/>
              </a:rPr>
              <a:t>» </a:t>
            </a:r>
            <a:r>
              <a:rPr lang="ru-RU" altLang="zh-CN" b="1" dirty="0">
                <a:solidFill>
                  <a:schemeClr val="tx2">
                    <a:lumMod val="75000"/>
                  </a:schemeClr>
                </a:solidFill>
                <a:latin typeface="PT Astra Serif" pitchFamily="18" charset="0"/>
              </a:rPr>
              <a:t/>
            </a:r>
            <a:br>
              <a:rPr lang="ru-RU" altLang="zh-CN" b="1" dirty="0">
                <a:solidFill>
                  <a:schemeClr val="tx2">
                    <a:lumMod val="75000"/>
                  </a:schemeClr>
                </a:solidFill>
                <a:latin typeface="PT Astra Serif" pitchFamily="18" charset="0"/>
              </a:rPr>
            </a:br>
            <a:r>
              <a:rPr lang="ru-RU" altLang="zh-CN" b="1" dirty="0">
                <a:solidFill>
                  <a:schemeClr val="tx2">
                    <a:lumMod val="75000"/>
                  </a:schemeClr>
                </a:solidFill>
                <a:latin typeface="PT Astra Serif" pitchFamily="18" charset="0"/>
              </a:rPr>
              <a:t>г. Димитровграда Ульяновской обл.»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6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85019" y="699691"/>
            <a:ext cx="3816424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Визуальный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Логический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https://sun9-35.userapi.com/AVm4BNa_G362gHAw0Hj6W9mZSHztnOlb7BhNNg/cb5ZhDYrnUE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319071"/>
            <a:ext cx="5206087" cy="4392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85292" y="2640794"/>
            <a:ext cx="2664296" cy="37490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500"/>
              </a:spcAft>
            </a:pPr>
            <a:r>
              <a:rPr lang="ru-RU" sz="1600" b="1" kern="1800" dirty="0"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Дед</a:t>
            </a:r>
            <a:r>
              <a:rPr lang="ru-RU" sz="1600" b="1" kern="1800" dirty="0"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b="1" kern="1800" dirty="0"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Мороз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Он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к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бровям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мои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прирос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</a:t>
            </a:r>
            <a:b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Он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залез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мне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в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валенки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.</a:t>
            </a:r>
            <a:b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Говорят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он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—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Дед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Мороз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</a:t>
            </a:r>
            <a:b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А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шалит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как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маленький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.</a:t>
            </a:r>
            <a:b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Он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испортил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кран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с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водой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В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нашем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умывальнике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.</a:t>
            </a:r>
            <a:b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Говорят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он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с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бородой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</a:t>
            </a:r>
            <a:b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А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шалит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как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маленький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.</a:t>
            </a:r>
            <a:b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Он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рисует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на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стекле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Пальмы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звезды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ялики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.</a:t>
            </a:r>
            <a:b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Говорят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ему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сто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лет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</a:t>
            </a:r>
            <a:b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А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шалит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,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как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маленький</a:t>
            </a:r>
            <a:r>
              <a:rPr lang="ru-RU" sz="1600" dirty="0">
                <a:solidFill>
                  <a:srgbClr val="333333"/>
                </a:solidFill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!</a:t>
            </a:r>
            <a:r>
              <a:rPr lang="ru-RU" sz="1600" kern="1800" dirty="0"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                                                           </a:t>
            </a:r>
            <a:r>
              <a:rPr lang="ru-RU" sz="1600" b="1" i="1" kern="1800" dirty="0" err="1"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Е</a:t>
            </a:r>
            <a:r>
              <a:rPr lang="ru-RU" sz="1600" b="1" i="1" kern="1800" dirty="0" err="1"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.</a:t>
            </a:r>
            <a:r>
              <a:rPr lang="ru-RU" sz="1600" b="1" i="1" kern="1800" dirty="0" err="1">
                <a:latin typeface="Cambria" panose="020405030504060302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Тараховская</a:t>
            </a:r>
            <a:r>
              <a:rPr lang="ru-RU" sz="1600" kern="1800" dirty="0">
                <a:latin typeface="Bell MT" panose="02020503060305020303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endParaRPr lang="ru-RU" sz="1600" dirty="0"/>
          </a:p>
        </p:txBody>
      </p:sp>
      <p:pic>
        <p:nvPicPr>
          <p:cNvPr id="6" name="Рисунок 5" descr="https://avatars.mds.yandex.net/get-zen_doc/3380298/pub_5f6071538169a87816d0dbb1_5f6071ec8169a87816d1c74d/scale_1200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81955"/>
            <a:ext cx="1979712" cy="18855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img2.freepng.ru/20180319/ttw/kisspng-sense-perception-sensory-nervous-system-sara-valen-5-senses-5aafde71e3dad9.7805965015214751859333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200" y="107696"/>
            <a:ext cx="2119674" cy="21186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27737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8952" y="3067336"/>
            <a:ext cx="2150059" cy="985546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411760" y="806511"/>
            <a:ext cx="6325531" cy="20313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подходит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 детям, у которых ведущей является слуховая память. «</a:t>
            </a:r>
            <a:r>
              <a:rPr lang="ru-RU" b="1" i="1" dirty="0" err="1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Магнитофончик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»: ребёнок слушает педагога. Затем педагог и ребёнок повторяют этот отрывок вместе. Потом ребёнок повторяет один, а за ним снова взрослый. – «Снежный ком» Постепенное увеличение строк при их повторении.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9197" y="5082708"/>
            <a:ext cx="6097333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Сопровождение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чтения стихотворения движениями, которые предлагает взрослый.  Придумывание детьми движений к тексту.</a:t>
            </a:r>
          </a:p>
        </p:txBody>
      </p:sp>
      <p:pic>
        <p:nvPicPr>
          <p:cNvPr id="6" name="Рисунок 5" descr="https://avatars.mds.yandex.net/get-zen_doc/3380298/pub_5f6071538169a87816d0dbb1_5f6071ec8169a87816d1c74d/scale_1200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850065"/>
            <a:ext cx="1979712" cy="19442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i.pinimg.com/736x/2e/7f/25/2e7f2579cd1b719b4004f82a8579e156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01579" y="3579199"/>
            <a:ext cx="2060407" cy="2882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347864" y="98625"/>
            <a:ext cx="3528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Слуховой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10215" y="4278419"/>
            <a:ext cx="31774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Двигательный 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2725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19872" y="518273"/>
            <a:ext cx="5472608" cy="1248946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Компоненты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интонационной 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выразительности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https://educatte.ru/upload/iblock/a47/a475cff05d3c3170b6e6deaf2f225862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60648"/>
            <a:ext cx="2952328" cy="17641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279717537"/>
              </p:ext>
            </p:extLst>
          </p:nvPr>
        </p:nvGraphicFramePr>
        <p:xfrm>
          <a:off x="470018" y="2492896"/>
          <a:ext cx="8136904" cy="2392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Рисунок 8" descr="https://akademiarechi.ru/wp-content/uploads/2019/11/kartinki-s-deistviyami6.jpg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0272" y="4002334"/>
            <a:ext cx="1714302" cy="25201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134" y="4293096"/>
            <a:ext cx="2000525" cy="220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459959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301208"/>
            <a:ext cx="8229600" cy="12777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Следуя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этим несложным рекомендациям, вы можете научить своего ребенка любить литературу, поэзию, замечать прекрасное вокруг себя, сформировать ясную четкую выразительную речь, что очень пригодится не только в школе, но и во взрослой жизни.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365866" y="890101"/>
            <a:ext cx="5400600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Постарайтесь сохранить интерес ребенка к стихотворению. Попробуйте его рассказать по ролям или обыграть с игрушкой.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797893"/>
            <a:ext cx="6012668" cy="203132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Выученное стихотворение дарите бабушке и дедушке на дни рождения, используйте в домашних концертах, вспоминайте в подходящей ситуации, наблюдая за погодными явлениями, животными, рассматривая растения и транспорт, любуясь игрушкой и вместе с ребенком выполняя работу по дому. </a:t>
            </a:r>
            <a:endParaRPr lang="ru-RU" dirty="0"/>
          </a:p>
        </p:txBody>
      </p:sp>
      <p:pic>
        <p:nvPicPr>
          <p:cNvPr id="7" name="Рисунок 6" descr="https://avatars.mds.yandex.net/get-zen_doc/48747/pub_5eac3c916451301d9a35e22b_5ead441d6c1563221812081b/scale_1200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5556" y="385415"/>
            <a:ext cx="2160240" cy="1932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angle"/>
            <a:contourClr>
              <a:srgbClr val="969696"/>
            </a:contourClr>
          </a:sp3d>
        </p:spPr>
      </p:pic>
      <p:pic>
        <p:nvPicPr>
          <p:cNvPr id="8" name="Рисунок 7" descr="https://ds05.infourok.ru/uploads/ex/03e3/00098d4a-7a400b40/img1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6216" y="2868137"/>
            <a:ext cx="2448273" cy="18908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620130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818" y="730549"/>
            <a:ext cx="8219256" cy="70609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Список литературы: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38354"/>
            <a:ext cx="8568952" cy="264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000" u="sng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1. https</a:t>
            </a:r>
            <a:r>
              <a:rPr lang="ru-RU" sz="2000" u="sng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://poemata.ru/poets/tarahovskaya-elizaveta/ded-moroz/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000" u="sng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2. https</a:t>
            </a:r>
            <a:r>
              <a:rPr lang="ru-RU" sz="2000" u="sng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://pozdravok.ru/pozdravleniya/prazdniki/8-marta/detskie/6-7/3.htm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000" u="sng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3. https</a:t>
            </a:r>
            <a:r>
              <a:rPr lang="ru-RU" sz="2000" u="sng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://poemata.ru/poets/shvarts-melvin/semya-%E2%80%93-slovechko-strannoe/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t">
              <a:spcAft>
                <a:spcPts val="0"/>
              </a:spcAft>
            </a:pPr>
            <a:r>
              <a:rPr lang="ru-RU" sz="2000" b="1" u="sng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4. </a:t>
            </a:r>
            <a:r>
              <a:rPr lang="en-US" sz="2000" b="1" u="sng" dirty="0" err="1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stihi.deti.guru</a:t>
            </a:r>
            <a:r>
              <a:rPr lang="en-US" sz="2000" u="sng" dirty="0" err="1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›hodit</a:t>
            </a:r>
            <a:r>
              <a:rPr lang="en-US" sz="2000" u="sng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2000" u="sng" dirty="0" err="1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nasha</a:t>
            </a:r>
            <a:r>
              <a:rPr lang="en-US" sz="2000" u="sng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-babushka-</a:t>
            </a:r>
            <a:r>
              <a:rPr lang="en-US" sz="2000" u="sng" dirty="0" err="1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palochkoy</a:t>
            </a:r>
            <a:r>
              <a:rPr lang="en-US" sz="2000" u="sng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…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293096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ru-RU" b="1" i="1" dirty="0">
                <a:solidFill>
                  <a:srgbClr val="C00000"/>
                </a:solidFill>
                <a:latin typeface="PT Astra Serif"/>
              </a:rPr>
              <a:t>Для публикации информации о детях получено письменное разрешение родителей (законных  представителей)</a:t>
            </a:r>
          </a:p>
        </p:txBody>
      </p:sp>
    </p:spTree>
    <p:extLst>
      <p:ext uri="{BB962C8B-B14F-4D97-AF65-F5344CB8AC3E}">
        <p14:creationId xmlns:p14="http://schemas.microsoft.com/office/powerpoint/2010/main" val="201190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5190" y="567820"/>
            <a:ext cx="8847217" cy="415023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над выразительностью речи является одной из ведущих проблем дошкольного воспитания. Именно в детском саду дети впервые сталкиваются на занятиях, на утренниках с рассказом стихотворений, пересказом текстов, инсценировками и возникают проблемы: ребенок не может запомнить стихотворение, а, если и рассказывает, то речь ребенка неразборчива, невнятна,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маловыразительна. </a:t>
            </a:r>
            <a:endParaRPr lang="ru-RU" b="1" i="1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Хотелось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 заметить, что все люди по разному читают стихи! Один - монотонно, вяло. Другой - выделяя особенности стихотворного размера. Третий – громко, эмоционально и неестественно.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 с удовольствием мы слушаем того, кто читает так, как разговаривает в жизни, с живой выразительностью, четкой речью, переживая эмоции, затронутые данным произведением.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ли научить этому ребенка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i="1" dirty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51820" y="-51545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Актуальность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190" y="4742686"/>
            <a:ext cx="87063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Основной целью такой работы является: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b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36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5190" y="5445224"/>
            <a:ext cx="8847217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творческих, духовно - нравственных, интеллектуальных, физических качеств детей, обогащение знаниями, повышающими внутреннюю и внешнюю культуру, через приобщение к миру поэзии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09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Задачи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3492" y="4010016"/>
            <a:ext cx="8477016" cy="6850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Посредством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поэзии способствовать формированию у детей нравственных мотивов культурного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поведения.</a:t>
            </a:r>
            <a:endParaRPr lang="ru-RU" sz="1400" b="1" i="1" dirty="0">
              <a:solidFill>
                <a:schemeClr val="accent2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D:\Мои документы\для школьных презентаций\чтение картинки для шаблона\mudryj_filin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71106"/>
            <a:ext cx="1599253" cy="1475311"/>
          </a:xfrm>
          <a:prstGeom prst="rect">
            <a:avLst/>
          </a:prstGeom>
          <a:noFill/>
        </p:spPr>
      </p:pic>
      <p:pic>
        <p:nvPicPr>
          <p:cNvPr id="6" name="Picture 4" descr="D:\Мои документы\для школьных презентаций\чтение картинки для шаблона\knig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7244" y="4581128"/>
            <a:ext cx="2423264" cy="242326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8461" y="1599451"/>
            <a:ext cx="8465384" cy="6850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 интерес к художественной литературе, разным её жанрам (</a:t>
            </a:r>
            <a:r>
              <a:rPr lang="ru-RU" b="1" i="1" dirty="0" err="1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заклички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считалки, стихотворения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400" b="1" i="1" dirty="0">
              <a:solidFill>
                <a:schemeClr val="accent2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5947" y="5630594"/>
            <a:ext cx="5919733" cy="6850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речь, внимание, память, познавательную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активность.</a:t>
            </a:r>
            <a:endParaRPr lang="ru-RU" sz="1400" b="1" i="1" dirty="0">
              <a:solidFill>
                <a:schemeClr val="accent2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8161" y="2389438"/>
            <a:ext cx="8465385" cy="6850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чуткость к художественному слову, учить вслушиваться в ритм и мелодику поэтического текста.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8975" y="3206461"/>
            <a:ext cx="8443756" cy="6850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умение выразительно с естественными интонациями читать стихи.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8975" y="4820305"/>
            <a:ext cx="5937422" cy="6850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Воспитывать патриотические чувства, любовь к своей Родине.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4172" y="2708920"/>
            <a:ext cx="2464243" cy="112956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1340769"/>
            <a:ext cx="8424936" cy="50469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Стихи для детей должны быть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высокого качества.</a:t>
            </a: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Стихотворение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должно быть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доступным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близким и понятным детям по содержанию. Чем меньше возраст ребенка, тем короче строка и само стихотворение. Детям 2 лет достаточно двух-четырех строчек, 3-4 лет – одно-два четверостишия, 5-7лет – до пяти четверостиший, в зависимости от проявляемого ребенком интереса и уровня развития памяти.</a:t>
            </a: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Стихотворение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должно быть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динамичным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(в основном действия, без описательных моментов, с  простым ритмом).</a:t>
            </a: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Прежде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 познакомить детей с выбранным стихотворением, нужно просмотреть его самим заранее, потренироваться прочитать стихотворение с выражением.</a:t>
            </a: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заучивании стихотворений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обратить внимание детей на средства выразительности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которые используются при чтении стихотворения.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04664"/>
            <a:ext cx="7704856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При заучивании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стихотворений необходимо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помнить:</a:t>
            </a:r>
          </a:p>
        </p:txBody>
      </p:sp>
    </p:spTree>
    <p:extLst>
      <p:ext uri="{BB962C8B-B14F-4D97-AF65-F5344CB8AC3E}">
        <p14:creationId xmlns:p14="http://schemas.microsoft.com/office/powerpoint/2010/main" val="3928769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84976" cy="39564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  <a:tabLst>
                <a:tab pos="228600" algn="l"/>
              </a:tabLst>
            </a:pP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Выбрать нужный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темп чтения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соблюдая паузы. Как правило, темп чтения зависит от содержания (грустные стихи, как правило, читаются медленнее, чем веселые, от типа речи (повествование читается быстрее, чем описание или рассуждение).</a:t>
            </a: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вслух можно сопровождать 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мимикой и жестами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Они сделают выступление более интересным и эмоциональным.</a:t>
            </a: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рекомендуется заучивать стихи хором.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Однако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я, да и каждый из нас, как правило, нарушает это условие в силу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некоторых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обстоятельств- в группе слишком много детей. </a:t>
            </a:r>
          </a:p>
          <a:p>
            <a:pPr marL="285750" indent="-285750">
              <a:lnSpc>
                <a:spcPct val="107000"/>
              </a:lnSpc>
              <a:spcAft>
                <a:spcPts val="750"/>
              </a:spcAft>
              <a:buFont typeface="Wingdings" panose="05000000000000000000" pitchFamily="2" charset="2"/>
              <a:buChar char="q"/>
            </a:pP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следует требовать полного запоминания стихотворения на одном занятии.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этого,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от 8 до 10 повторений, которые следует распределить в течение какого-то отрезка времени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dirty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353978"/>
            <a:ext cx="8784976" cy="226946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читать детям стихи, заучивать их не от случая к случаю, не только к праздникам, а развивать потребность слушать и запоминать. Стихи мы учим везде: в группе, на прогулке, в режимных моментах.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Многие педагоги используют один самый простой способ заучивания – отдают для заучивания домой. Ни в коем случае не следует этого делать, т. к. родители заучивают с детьми стихотворения механически, не уделяя внимание выразительности.</a:t>
            </a:r>
            <a:r>
              <a:rPr lang="ru-RU" sz="1400" b="1" dirty="0">
                <a:solidFill>
                  <a:srgbClr val="676A6C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17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844824"/>
            <a:ext cx="8136904" cy="34549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по обучению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выразительному чтению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должна ограничиваться только заучиванием.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важно, чтобы воспитатель ПОСТОЯННО был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выразительным,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эмоциональным – в данном случае я имею ввиду не только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эмоциональную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речь педагога, но и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другое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мимику, выразительность жестов и пр. Я не перестаю напоминать детям о том, что читать стихи надо и глазами и телом и …..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Каждое утро в группе начинается с того, что мы рассказываем, делимся своим настроением 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другом.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не просто называют свое </a:t>
            </a:r>
            <a:r>
              <a:rPr lang="ru-RU" b="1" i="1" dirty="0" smtClean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эмоциональное </a:t>
            </a:r>
            <a:r>
              <a:rPr lang="ru-RU" b="1" i="1" dirty="0">
                <a:solidFill>
                  <a:schemeClr val="accent2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состояние, но и достаточно четко формулируют причину. </a:t>
            </a:r>
            <a:endParaRPr lang="ru-RU" b="1" i="1" dirty="0" smtClean="0">
              <a:solidFill>
                <a:schemeClr val="accent2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13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8316" y="162203"/>
            <a:ext cx="8301608" cy="74651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Этапы работы над стихотворением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22351144"/>
              </p:ext>
            </p:extLst>
          </p:nvPr>
        </p:nvGraphicFramePr>
        <p:xfrm>
          <a:off x="237389" y="1124744"/>
          <a:ext cx="8363272" cy="2545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673117613"/>
              </p:ext>
            </p:extLst>
          </p:nvPr>
        </p:nvGraphicFramePr>
        <p:xfrm>
          <a:off x="237389" y="4102494"/>
          <a:ext cx="8363272" cy="2422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трелка вниз 15"/>
          <p:cNvSpPr/>
          <p:nvPr/>
        </p:nvSpPr>
        <p:spPr>
          <a:xfrm>
            <a:off x="4176709" y="3670447"/>
            <a:ext cx="484632" cy="432047"/>
          </a:xfrm>
          <a:prstGeom prst="downArrow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580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4509120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Приёмы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произвольного запоминания: </a:t>
            </a: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3451184842"/>
              </p:ext>
            </p:extLst>
          </p:nvPr>
        </p:nvGraphicFramePr>
        <p:xfrm>
          <a:off x="791580" y="1417638"/>
          <a:ext cx="7560840" cy="5092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Рисунок 12" descr="https://avatars.mds.yandex.net/get-zen_doc/3380298/pub_5f6071538169a87816d0dbb1_5f6071ec8169a87816d1c74d/scale_1200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388623"/>
            <a:ext cx="1979712" cy="188557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https://avatars.mds.yandex.net/get-zen_doc/3380298/pub_5f6071538169a87816d0dbb1_5f6071ec8169a87816d1c74d/scale_1200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95043" y="1454502"/>
            <a:ext cx="1979712" cy="19442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s://img2.freepng.ru/20180319/ttw/kisspng-sense-perception-sensory-nervous-system-sara-valen-5-senses-5aafde71e3dad9.7805965015214751859333.jpg"/>
          <p:cNvPicPr/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078" y="4005065"/>
            <a:ext cx="2119674" cy="21186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s://i.pinimg.com/736x/2e/7f/25/2e7f2579cd1b719b4004f82a8579e156.jpg"/>
          <p:cNvPicPr/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6259" y="3717032"/>
            <a:ext cx="1827663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8626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77273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Логическое ударение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1648080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74826" y="1412823"/>
            <a:ext cx="4253692" cy="36471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875"/>
              </a:spcAft>
            </a:pPr>
            <a:r>
              <a:rPr lang="ru-RU" sz="1400" kern="1800" dirty="0">
                <a:latin typeface="Calibri" panose="020F0502020204030204" pitchFamily="34" charset="0"/>
                <a:ea typeface="Times New Roman" panose="02020603050405020304" pitchFamily="18" charset="0"/>
                <a:cs typeface="Aharoni" panose="02010803020104030203" pitchFamily="2" charset="-79"/>
              </a:rPr>
              <a:t>***                                                                                                                                               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Букет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шикарных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небесной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красоты.</a:t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Пусть мама улыбнется, пусть она поймет,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в моем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сердечке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любовь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давно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живет</a:t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Вот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роза белоснежная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символ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чистоты.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Такая же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чудесная,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как нынче, мама,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ты.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Вот роза цвета желтого — знак мира и покоя.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Мне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хорошо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спокойно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мамочка, с тобою!</a:t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третья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роза —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алая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— люблю всем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сердцем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я.</a:t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Марта,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мамочка, </a:t>
            </a:r>
            <a:r>
              <a:rPr lang="ru-RU" sz="14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любимая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моя!</a:t>
            </a:r>
            <a:b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64723" y="1191653"/>
            <a:ext cx="2448272" cy="48151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500"/>
              </a:spcAft>
            </a:pPr>
            <a:r>
              <a:rPr lang="ru-RU" sz="2000" b="1" kern="1800" dirty="0">
                <a:ea typeface="Times New Roman" panose="02020603050405020304" pitchFamily="18" charset="0"/>
                <a:cs typeface="Aharoni" panose="02010803020104030203" pitchFamily="2" charset="-79"/>
              </a:rPr>
              <a:t>Дед Мороз</a:t>
            </a: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875"/>
              </a:spcAft>
            </a:pP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Он к бровям мои прирос,</a:t>
            </a:r>
            <a:b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Он залез мне </a:t>
            </a: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в валенки.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Говорят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, он — Дед </a:t>
            </a: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Мороз,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А </a:t>
            </a: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шалит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, как маленький.</a:t>
            </a:r>
            <a:b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Он испортил </a:t>
            </a: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кран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 с водой</a:t>
            </a:r>
            <a:b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В нашем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 умывальнике.</a:t>
            </a:r>
            <a:b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Говорят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, он с </a:t>
            </a: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бородой,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А шалит,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 как маленький.</a:t>
            </a:r>
            <a:b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Он рисует </a:t>
            </a: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на стекле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Пальмы, звезды, ялики.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/>
            </a:r>
            <a:b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Говорят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, ему </a:t>
            </a: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сто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 лет,</a:t>
            </a:r>
            <a:b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</a:br>
            <a:r>
              <a:rPr lang="ru-RU" sz="1400" dirty="0">
                <a:solidFill>
                  <a:srgbClr val="333333"/>
                </a:solidFill>
                <a:highlight>
                  <a:srgbClr val="FFFF00"/>
                </a:highlight>
                <a:ea typeface="Times New Roman" panose="02020603050405020304" pitchFamily="18" charset="0"/>
                <a:cs typeface="Aharoni" panose="02010803020104030203" pitchFamily="2" charset="-79"/>
              </a:rPr>
              <a:t>А шалит</a:t>
            </a:r>
            <a:r>
              <a:rPr lang="ru-RU" sz="1400" dirty="0">
                <a:solidFill>
                  <a:srgbClr val="333333"/>
                </a:solidFill>
                <a:ea typeface="Times New Roman" panose="02020603050405020304" pitchFamily="18" charset="0"/>
                <a:cs typeface="Aharoni" panose="02010803020104030203" pitchFamily="2" charset="-79"/>
              </a:rPr>
              <a:t>, как маленький!</a:t>
            </a:r>
            <a:r>
              <a:rPr lang="ru-RU" sz="1400" kern="1800" dirty="0">
                <a:ea typeface="Times New Roman" panose="02020603050405020304" pitchFamily="18" charset="0"/>
                <a:cs typeface="Aharoni" panose="02010803020104030203" pitchFamily="2" charset="-79"/>
              </a:rPr>
              <a:t> </a:t>
            </a:r>
            <a:r>
              <a:rPr lang="ru-RU" sz="1400" b="1" kern="1800" dirty="0" err="1" smtClean="0">
                <a:ea typeface="Times New Roman" panose="02020603050405020304" pitchFamily="18" charset="0"/>
                <a:cs typeface="Aharoni" panose="02010803020104030203" pitchFamily="2" charset="-79"/>
              </a:rPr>
              <a:t>Е.Тараховская</a:t>
            </a:r>
            <a:endParaRPr lang="ru-RU" sz="1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119" y="5262881"/>
            <a:ext cx="2807274" cy="1286801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7828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329b22f14b6ee5c2e1386925ee72932e7b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</TotalTime>
  <Words>852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7" baseType="lpstr">
      <vt:lpstr>宋体</vt:lpstr>
      <vt:lpstr>Aharoni</vt:lpstr>
      <vt:lpstr>Arial</vt:lpstr>
      <vt:lpstr>Bell MT</vt:lpstr>
      <vt:lpstr>Calibri</vt:lpstr>
      <vt:lpstr>Cambria</vt:lpstr>
      <vt:lpstr>Comic Sans MS</vt:lpstr>
      <vt:lpstr>Monotype Corsiva</vt:lpstr>
      <vt:lpstr>PT Astra Serif</vt:lpstr>
      <vt:lpstr>Times New Roman</vt:lpstr>
      <vt:lpstr>Trebuchet MS</vt:lpstr>
      <vt:lpstr>Wingdings</vt:lpstr>
      <vt:lpstr>Тема Office</vt:lpstr>
      <vt:lpstr>Презентация PowerPoint</vt:lpstr>
      <vt:lpstr>Презентация PowerPoint</vt:lpstr>
      <vt:lpstr>Задачи</vt:lpstr>
      <vt:lpstr>Презентация PowerPoint</vt:lpstr>
      <vt:lpstr>Презентация PowerPoint</vt:lpstr>
      <vt:lpstr>Презентация PowerPoint</vt:lpstr>
      <vt:lpstr>Этапы работы над стихотворением</vt:lpstr>
      <vt:lpstr>Приёмы произвольного запоминания: </vt:lpstr>
      <vt:lpstr>Логическое ударение</vt:lpstr>
      <vt:lpstr>Визуальный Логический</vt:lpstr>
      <vt:lpstr>Презентация PowerPoint</vt:lpstr>
      <vt:lpstr>Компоненты интонационной  выразительности</vt:lpstr>
      <vt:lpstr>Презентация PowerPoint</vt:lpstr>
      <vt:lpstr>Список литературы: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PC</dc:creator>
  <cp:lastModifiedBy>Мила</cp:lastModifiedBy>
  <cp:revision>89</cp:revision>
  <dcterms:created xsi:type="dcterms:W3CDTF">2014-04-08T13:52:26Z</dcterms:created>
  <dcterms:modified xsi:type="dcterms:W3CDTF">2021-12-25T14:12:09Z</dcterms:modified>
</cp:coreProperties>
</file>