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  <p:sldMasterId id="2147483658" r:id="rId3"/>
  </p:sldMasterIdLst>
  <p:notesMasterIdLst>
    <p:notesMasterId r:id="rId15"/>
  </p:notesMasterIdLst>
  <p:handoutMasterIdLst>
    <p:handoutMasterId r:id="rId16"/>
  </p:handoutMasterIdLst>
  <p:sldIdLst>
    <p:sldId id="282" r:id="rId4"/>
    <p:sldId id="285" r:id="rId5"/>
    <p:sldId id="287" r:id="rId6"/>
    <p:sldId id="260" r:id="rId7"/>
    <p:sldId id="262" r:id="rId8"/>
    <p:sldId id="270" r:id="rId9"/>
    <p:sldId id="269" r:id="rId10"/>
    <p:sldId id="276" r:id="rId11"/>
    <p:sldId id="274" r:id="rId12"/>
    <p:sldId id="275" r:id="rId13"/>
    <p:sldId id="283" r:id="rId1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44" autoAdjust="0"/>
    <p:restoredTop sz="93969" autoAdjust="0"/>
  </p:normalViewPr>
  <p:slideViewPr>
    <p:cSldViewPr>
      <p:cViewPr varScale="1">
        <p:scale>
          <a:sx n="69" d="100"/>
          <a:sy n="69" d="100"/>
        </p:scale>
        <p:origin x="77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54D4857D-62A5-486B-9129-468003D7E020}" type="datetimeFigureOut">
              <a:rPr lang="ru-RU" smtClean="0"/>
              <a:pPr/>
              <a:t>27.12.2020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2EBE4566-6F3A-4CC1-BD6C-9C510D05F12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425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D2EF2CE-B28C-4ED4-8FD0-48BB3F48846A}" type="datetimeFigureOut">
              <a:rPr lang="ru-RU"/>
              <a:pPr/>
              <a:t>27.12.2020</a:t>
            </a:fld>
            <a:endParaRPr lang="ru-RU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61807874-5299-41B2-A37A-6AA3547857F4}" type="slidenum">
              <a:rPr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848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smtClean="0">
                <a:solidFill>
                  <a:prstClr val="black"/>
                </a:solidFill>
              </a:rPr>
              <a:pPr/>
              <a:t>9</a:t>
            </a:fld>
            <a:endParaRPr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kumimoji="0" lang="ru-RU" sz="1100"/>
              <a:pPr algn="r"/>
              <a:t>27.12.2020</a:t>
            </a:fld>
            <a:endParaRPr kumimoji="0" lang="ru-RU" dirty="0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dirty="0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ru-RU" dirty="0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dirty="0"/>
          </a:p>
        </p:txBody>
      </p:sp>
      <p:sp>
        <p:nvSpPr>
          <p:cNvPr id="9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10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11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  <p:sp>
        <p:nvSpPr>
          <p:cNvPr id="12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kumimoji="0" lang="ru-RU" sz="1100"/>
              <a:pPr algn="r"/>
              <a:t>27.12.2020</a:t>
            </a:fld>
            <a:endParaRPr kumimoji="0" lang="ru-RU" dirty="0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dirty="0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ru-RU" dirty="0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Введите правильный ответ (затем измените порядок вариантов)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kumimoji="0" lang="ru-RU" sz="1100"/>
              <a:pPr algn="r"/>
              <a:t>27.12.2020</a:t>
            </a:fld>
            <a:endParaRPr kumimoji="0" lang="ru-RU" dirty="0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kumimoji="0" lang="ru-RU" dirty="0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dirty="0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Введите правильный ответ (затем измените порядок вариантов)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kumimoji="0" lang="ru-RU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 lang="ru-RU"/>
              <a:pPr/>
              <a:t>27.12.2020</a:t>
            </a:fld>
            <a:endParaRPr kumimoji="0" lang="ru-RU" dirty="0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/>
              <a:pPr/>
              <a:t>‹#›</a:t>
            </a:fld>
            <a:endParaRPr kumimoji="0" lang="ru-RU" dirty="0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bg1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27.12.2020</a:t>
            </a:fld>
            <a:endParaRPr kumimoji="0" lang="ru-RU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kumimoji="0" lang="ru-RU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ru-RU" dirty="0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algn="r"/>
            <a:fld id="{8F67D422-08A8-451B-9A67-21962FC4B660}" type="datetimeFigureOut">
              <a:rPr kumimoji="0" lang="ru-RU" sz="1100" smtClean="0"/>
              <a:pPr algn="r"/>
              <a:t>27.12.2020</a:t>
            </a:fld>
            <a:endParaRPr kumimoji="0" lang="ru-RU" sz="10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kumimoji="0" lang="ru-RU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600" y="1196752"/>
            <a:ext cx="8229600" cy="1800200"/>
          </a:xfrm>
        </p:spPr>
        <p:txBody>
          <a:bodyPr/>
          <a:lstStyle/>
          <a:p>
            <a:pPr algn="ctr"/>
            <a:r>
              <a:rPr lang="de-DE" sz="5400" b="1" dirty="0" smtClean="0">
                <a:solidFill>
                  <a:srgbClr val="FFFF00"/>
                </a:solidFill>
              </a:rPr>
              <a:t>Weihnachtsquiz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228600" y="2420888"/>
            <a:ext cx="8229600" cy="2952328"/>
          </a:xfrm>
        </p:spPr>
        <p:txBody>
          <a:bodyPr>
            <a:normAutofit/>
          </a:bodyPr>
          <a:lstStyle/>
          <a:p>
            <a:r>
              <a:rPr lang="de-DE" dirty="0" smtClean="0"/>
              <a:t>Viel </a:t>
            </a:r>
            <a:r>
              <a:rPr lang="de-DE" dirty="0" err="1" smtClean="0"/>
              <a:t>Spass</a:t>
            </a:r>
            <a:r>
              <a:rPr lang="de-DE" dirty="0" smtClean="0"/>
              <a:t>!</a:t>
            </a:r>
          </a:p>
          <a:p>
            <a:pPr algn="r"/>
            <a:r>
              <a:rPr lang="ru-RU" sz="1400" dirty="0" smtClean="0"/>
              <a:t>Хайбуллина Эльмира Маулетовна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142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de-DE" sz="4800" b="1" i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</a:rPr>
              <a:t>Frohe </a:t>
            </a:r>
            <a:r>
              <a:rPr lang="de-DE" sz="4800" b="1" i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</a:rPr>
              <a:t>Weihnachten</a:t>
            </a:r>
            <a:r>
              <a:rPr lang="ru-RU" sz="4800" b="1" i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</a:rPr>
              <a:t/>
            </a:r>
            <a:br>
              <a:rPr lang="ru-RU" sz="4800" b="1" i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Und ein glückliches Neues Jahr!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828800" y="3124200"/>
            <a:ext cx="5105400" cy="3185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47225"/>
            <a:ext cx="4572000" cy="2667000"/>
          </a:xfrm>
          <a:prstGeom prst="roundRect">
            <a:avLst>
              <a:gd name="adj" fmla="val 16667"/>
            </a:avLst>
          </a:prstGeom>
          <a:ln w="76200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06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r>
              <a:rPr lang="ru-RU" dirty="0" smtClean="0"/>
              <a:t>:                        </a:t>
            </a:r>
            <a:r>
              <a:rPr lang="de-DE" sz="1400" dirty="0" smtClean="0">
                <a:latin typeface="Arial Rounded MT Bold" pitchFamily="34" charset="0"/>
              </a:rPr>
              <a:t>Elmira </a:t>
            </a:r>
            <a:r>
              <a:rPr lang="de-DE" sz="1400" smtClean="0">
                <a:latin typeface="Arial Rounded MT Bold" pitchFamily="34" charset="0"/>
              </a:rPr>
              <a:t>Haibullina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228600" y="1676400"/>
            <a:ext cx="8229600" cy="1176536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http://quiz.tivi.de/?quid=20101220Cc685de0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730" y="2996952"/>
            <a:ext cx="542925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79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Wann feiert man Weihnachten?</a:t>
            </a: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28600" y="1676400"/>
            <a:ext cx="8229600" cy="124854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Am 24.Dezember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04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FF00"/>
                </a:solidFill>
              </a:rPr>
              <a:t>Was wird an Weihnachten gefeiert?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Die Geburt von Jesus Christus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3528392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>
            <a:solidFill>
              <a:srgbClr val="FFC000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09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Der Baum, den man zu Weihnachten</a:t>
            </a:r>
            <a:r>
              <a:rPr lang="de-DE" dirty="0"/>
              <a:t> </a:t>
            </a:r>
            <a:r>
              <a:rPr lang="de-DE" dirty="0" err="1" smtClean="0"/>
              <a:t>schmückt,heisst</a:t>
            </a: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228600" y="1676400"/>
            <a:ext cx="8229600" cy="124854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/>
              <a:t>D</a:t>
            </a:r>
            <a:r>
              <a:rPr lang="de-DE" dirty="0" smtClean="0"/>
              <a:t>er Tannenbaum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344415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229600" cy="18722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de-DE" b="1" dirty="0" smtClean="0">
                <a:solidFill>
                  <a:schemeClr val="bg2">
                    <a:lumMod val="75000"/>
                  </a:schemeClr>
                </a:solidFill>
              </a:rPr>
              <a:t>Wie viele Kerzen sind auf dem Adventskranz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?</a:t>
            </a:r>
            <a:r>
              <a:rPr lang="de-DE" b="1" dirty="0" smtClean="0">
                <a:solidFill>
                  <a:schemeClr val="bg2">
                    <a:lumMod val="75000"/>
                  </a:schemeClr>
                </a:solidFill>
              </a:rPr>
              <a:t> Was symbolisieren sie?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>
          <a:xfrm>
            <a:off x="228600" y="2132856"/>
            <a:ext cx="8229600" cy="864096"/>
          </a:xfrm>
        </p:spPr>
        <p:txBody>
          <a:bodyPr>
            <a:normAutofit/>
          </a:bodyPr>
          <a:lstStyle/>
          <a:p>
            <a:r>
              <a:rPr lang="de-DE" dirty="0" smtClean="0"/>
              <a:t>Vier Kerzen</a:t>
            </a: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>
          <a:xfrm>
            <a:off x="1115616" y="3284984"/>
            <a:ext cx="5105400" cy="198884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/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Sie symbolisieren die Liebe, den Frieden, das Glauben und die Hoffnung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409018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685800" y="332656"/>
            <a:ext cx="7696200" cy="1512168"/>
          </a:xfrm>
        </p:spPr>
        <p:txBody>
          <a:bodyPr>
            <a:noAutofit/>
          </a:bodyPr>
          <a:lstStyle/>
          <a:p>
            <a:r>
              <a:rPr lang="de-DE" sz="3600" b="1" dirty="0" smtClean="0">
                <a:solidFill>
                  <a:srgbClr val="FFFF00"/>
                </a:solidFill>
              </a:rPr>
              <a:t>Wer kommt zu den deutschen Kindern zu Weihnachten und bringt Geschenke mit?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b="1" dirty="0" smtClean="0">
                <a:latin typeface="Arial Rounded MT Bold" pitchFamily="34" charset="0"/>
              </a:rPr>
              <a:t>Snegurotschka</a:t>
            </a:r>
            <a:endParaRPr lang="ru-RU" b="1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b="1" dirty="0" smtClean="0">
                <a:latin typeface="Arial Rounded MT Bold" pitchFamily="34" charset="0"/>
              </a:rPr>
              <a:t>Die Weihnachtsfrau</a:t>
            </a:r>
            <a:endParaRPr lang="ru-RU" b="1" dirty="0"/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/>
          <a:p>
            <a:r>
              <a:rPr lang="de-DE" b="1" i="1" dirty="0" smtClean="0">
                <a:latin typeface="Arial Rounded MT Bold" pitchFamily="34" charset="0"/>
              </a:rPr>
              <a:t>Ded Moros</a:t>
            </a:r>
            <a:endParaRPr lang="ru-RU" b="1" i="1" dirty="0"/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 b="1" i="1" dirty="0" smtClean="0"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Santa Klaus</a:t>
            </a:r>
            <a:endParaRPr lang="ru-RU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/>
          <a:p>
            <a:r>
              <a:rPr lang="de-DE" b="1" dirty="0" smtClean="0">
                <a:latin typeface="Arial Rounded MT Bold" pitchFamily="34" charset="0"/>
              </a:rPr>
              <a:t>Der Weihnachtsmann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022" y="2204864"/>
            <a:ext cx="3312368" cy="3461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Weihnachten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Der Tannenbaum</a:t>
            </a:r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Der Adventskranz</a:t>
            </a:r>
            <a:endParaRPr lang="ru-RU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Der Stern</a:t>
            </a:r>
            <a:endParaRPr lang="ru-RU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Der Weihnachtsmarkt</a:t>
            </a:r>
            <a:endParaRPr lang="ru-RU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Рождественский базар</a:t>
            </a:r>
            <a:endParaRPr lang="ru-RU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Рождественский венок</a:t>
            </a:r>
            <a:endParaRPr lang="ru-RU" dirty="0"/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Рождество</a:t>
            </a:r>
            <a:endParaRPr lang="ru-RU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>
          <a:solidFill>
            <a:schemeClr val="accent1">
              <a:lumMod val="50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E</a:t>
            </a:r>
            <a:r>
              <a:rPr lang="ru-RU" dirty="0" smtClean="0"/>
              <a:t>ль</a:t>
            </a:r>
            <a:endParaRPr lang="ru-RU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>
          <a:solidFill>
            <a:schemeClr val="bg2"/>
          </a:solidFill>
          <a:ln>
            <a:solidFill>
              <a:schemeClr val="tx2">
                <a:lumMod val="2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Звезда</a:t>
            </a:r>
            <a:endParaRPr lang="ru-RU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692696"/>
            <a:ext cx="7543800" cy="936104"/>
          </a:xfrm>
        </p:spPr>
        <p:txBody>
          <a:bodyPr>
            <a:normAutofit/>
          </a:bodyPr>
          <a:lstStyle/>
          <a:p>
            <a:r>
              <a:rPr lang="de-DE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Ordnet richtig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995936" y="2348880"/>
            <a:ext cx="72008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995936" y="3429000"/>
            <a:ext cx="720080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995936" y="3573016"/>
            <a:ext cx="1152128" cy="648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95936" y="5013176"/>
            <a:ext cx="72008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995936" y="2564904"/>
            <a:ext cx="792088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3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uiExpand="1" build="p" animBg="1"/>
      <p:bldP spid="10" grpId="0" uiExpand="1" build="p" animBg="1"/>
      <p:bldP spid="11" grpId="0" build="p" animBg="1"/>
      <p:bldP spid="12" grpId="0" build="p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243608"/>
          </a:xfrm>
        </p:spPr>
        <p:txBody>
          <a:bodyPr/>
          <a:lstStyle/>
          <a:p>
            <a:r>
              <a:rPr lang="de-DE" b="1" dirty="0" smtClean="0">
                <a:solidFill>
                  <a:srgbClr val="FFFF00"/>
                </a:solidFill>
              </a:rPr>
              <a:t>Wie viele Fenster sind im Adventskalender?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i="1" dirty="0" smtClean="0">
                <a:solidFill>
                  <a:srgbClr val="FF0000"/>
                </a:solidFill>
              </a:rPr>
              <a:t>24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115616" y="2780928"/>
            <a:ext cx="6552728" cy="1440160"/>
          </a:xfrm>
        </p:spPr>
        <p:txBody>
          <a:bodyPr>
            <a:normAutofit/>
          </a:bodyPr>
          <a:lstStyle/>
          <a:p>
            <a:pPr algn="l"/>
            <a:r>
              <a:rPr lang="de-DE" b="1" dirty="0" smtClean="0">
                <a:latin typeface="Arial Rounded MT Bold" pitchFamily="34" charset="0"/>
              </a:rPr>
              <a:t>Kalender </a:t>
            </a:r>
            <a:r>
              <a:rPr lang="de-DE" b="1" dirty="0">
                <a:latin typeface="Arial Rounded MT Bold" pitchFamily="34" charset="0"/>
              </a:rPr>
              <a:t>für Kinder mit 24 Türchen, von denen </a:t>
            </a:r>
            <a:r>
              <a:rPr lang="de-DE" b="1" dirty="0" smtClean="0">
                <a:latin typeface="Arial Rounded MT Bold" pitchFamily="34" charset="0"/>
              </a:rPr>
              <a:t>während</a:t>
            </a:r>
          </a:p>
          <a:p>
            <a:pPr algn="l"/>
            <a:r>
              <a:rPr lang="de-DE" b="1" dirty="0" smtClean="0">
                <a:latin typeface="Arial Rounded MT Bold" pitchFamily="34" charset="0"/>
              </a:rPr>
              <a:t>der </a:t>
            </a:r>
            <a:r>
              <a:rPr lang="de-DE" b="1" dirty="0">
                <a:latin typeface="Arial Rounded MT Bold" pitchFamily="34" charset="0"/>
              </a:rPr>
              <a:t>Adventszeit täglich eines geöffnet </a:t>
            </a:r>
            <a:r>
              <a:rPr lang="de-DE" b="1" dirty="0" smtClean="0">
                <a:latin typeface="Arial Rounded MT Bold" pitchFamily="34" charset="0"/>
              </a:rPr>
              <a:t>wird. Der Advent beginnt am 1.Dezember.</a:t>
            </a:r>
            <a:endParaRPr lang="ru-RU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77524"/>
            <a:ext cx="3405724" cy="231681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32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C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de-DE" b="1" dirty="0" smtClean="0">
                <a:solidFill>
                  <a:schemeClr val="bg2">
                    <a:lumMod val="75000"/>
                  </a:schemeClr>
                </a:solidFill>
              </a:rPr>
              <a:t>Wann feiert man den Nikolaustag?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>
          <a:xfrm>
            <a:off x="228600" y="1676400"/>
            <a:ext cx="8229600" cy="81649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Am 6.Dezember</a:t>
            </a:r>
            <a:endParaRPr lang="ru-RU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>
          <a:xfrm>
            <a:off x="4067944" y="2780928"/>
            <a:ext cx="3960440" cy="35017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de-DE" sz="2400" b="1" dirty="0">
                <a:latin typeface="Arial Narrow" pitchFamily="34" charset="0"/>
              </a:rPr>
              <a:t>Nikolaus hieß im vierten Jahrhundert ein beliebter Bischof in Kleinasien. Seit</a:t>
            </a:r>
          </a:p>
          <a:p>
            <a:r>
              <a:rPr lang="de-DE" sz="2400" b="1" dirty="0">
                <a:latin typeface="Arial Narrow" pitchFamily="34" charset="0"/>
              </a:rPr>
              <a:t>Anfang des 18. Jahrhunderts lieben ihn auch die deutschen Kinder</a:t>
            </a:r>
            <a:r>
              <a:rPr lang="de-DE" dirty="0">
                <a:latin typeface="Arial"/>
              </a:rPr>
              <a:t>. </a:t>
            </a:r>
          </a:p>
          <a:p>
            <a:pPr marL="0" indent="0"/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155178" cy="3533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C00000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6241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153012A-28E4-44D8-9679-B27C4EFA25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190</Words>
  <Application>Microsoft Office PowerPoint</Application>
  <PresentationFormat>Экран (4:3)</PresentationFormat>
  <Paragraphs>47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 Unicode MS</vt:lpstr>
      <vt:lpstr>Arial</vt:lpstr>
      <vt:lpstr>Arial Narrow</vt:lpstr>
      <vt:lpstr>Arial Rounded MT Bold</vt:lpstr>
      <vt:lpstr>Palatino Linotype</vt:lpstr>
      <vt:lpstr>Trebuchet MS</vt:lpstr>
      <vt:lpstr>Wingdings</vt:lpstr>
      <vt:lpstr>QuizShow</vt:lpstr>
      <vt:lpstr>Базовая</vt:lpstr>
      <vt:lpstr>Weihnachtsquiz</vt:lpstr>
      <vt:lpstr>Wann feiert man Weihnachten?</vt:lpstr>
      <vt:lpstr>Was wird an Weihnachten gefeiert?</vt:lpstr>
      <vt:lpstr>Der Baum, den man zu Weihnachten schmückt,heisst</vt:lpstr>
      <vt:lpstr>Wie viele Kerzen sind auf dem Adventskranz? Was symbolisieren sie?</vt:lpstr>
      <vt:lpstr>Wer kommt zu den deutschen Kindern zu Weihnachten und bringt Geschenke mit?</vt:lpstr>
      <vt:lpstr>Ordnet richtig!</vt:lpstr>
      <vt:lpstr>Wie viele Fenster sind im Adventskalender?</vt:lpstr>
      <vt:lpstr>Wann feiert man den Nikolaustag?</vt:lpstr>
      <vt:lpstr>Frohe Weihnachten </vt:lpstr>
      <vt:lpstr>Quellen:                        Elmira Haibullina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2013-12-08T17:24:38Z</dcterms:created>
  <dcterms:modified xsi:type="dcterms:W3CDTF">2020-12-27T20:14:52Z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TC101769299990</vt:lpwstr>
  </property>
</Properties>
</file>