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sldIdLst>
    <p:sldId id="281" r:id="rId2"/>
    <p:sldId id="259" r:id="rId3"/>
    <p:sldId id="268" r:id="rId4"/>
    <p:sldId id="260" r:id="rId5"/>
    <p:sldId id="265" r:id="rId6"/>
    <p:sldId id="262" r:id="rId7"/>
    <p:sldId id="282" r:id="rId8"/>
    <p:sldId id="269" r:id="rId9"/>
    <p:sldId id="277" r:id="rId10"/>
    <p:sldId id="264" r:id="rId11"/>
    <p:sldId id="271" r:id="rId12"/>
    <p:sldId id="283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FF99"/>
    <a:srgbClr val="C0FCC7"/>
    <a:srgbClr val="3D82B1"/>
    <a:srgbClr val="FF0000"/>
    <a:srgbClr val="FF9900"/>
    <a:srgbClr val="F77951"/>
    <a:srgbClr val="D48512"/>
    <a:srgbClr val="3333CC"/>
    <a:srgbClr val="541FB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88" autoAdjust="0"/>
  </p:normalViewPr>
  <p:slideViewPr>
    <p:cSldViewPr>
      <p:cViewPr varScale="1">
        <p:scale>
          <a:sx n="80" d="100"/>
          <a:sy n="80" d="100"/>
        </p:scale>
        <p:origin x="-8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2E16B7-AC76-4568-929A-4E0CAC3C280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A291A3-965E-442E-89BD-179B225318B1}">
      <dgm:prSet phldrT="[Текст]"/>
      <dgm:spPr>
        <a:ln>
          <a:solidFill>
            <a:srgbClr val="3D82B1"/>
          </a:solidFill>
        </a:ln>
      </dgm:spPr>
      <dgm:t>
        <a:bodyPr/>
        <a:lstStyle/>
        <a:p>
          <a:r>
            <a:rPr lang="ru-RU" b="1" dirty="0" smtClean="0"/>
            <a:t>АЛАЛИЯ</a:t>
          </a:r>
          <a:endParaRPr lang="ru-RU" b="1" dirty="0"/>
        </a:p>
      </dgm:t>
    </dgm:pt>
    <dgm:pt modelId="{A8D8D210-A371-47EC-B2C1-292CFC0E63B8}" type="parTrans" cxnId="{104E998F-D9CC-4E62-B6EC-6E9406B61FB7}">
      <dgm:prSet/>
      <dgm:spPr/>
      <dgm:t>
        <a:bodyPr/>
        <a:lstStyle/>
        <a:p>
          <a:endParaRPr lang="ru-RU"/>
        </a:p>
      </dgm:t>
    </dgm:pt>
    <dgm:pt modelId="{903DC7AF-189E-44D4-BF13-C9FF6B5B5428}" type="sibTrans" cxnId="{104E998F-D9CC-4E62-B6EC-6E9406B61FB7}">
      <dgm:prSet/>
      <dgm:spPr/>
      <dgm:t>
        <a:bodyPr/>
        <a:lstStyle/>
        <a:p>
          <a:endParaRPr lang="ru-RU"/>
        </a:p>
      </dgm:t>
    </dgm:pt>
    <dgm:pt modelId="{FDB7845D-0CD1-43F1-B3C6-F82876436E4E}">
      <dgm:prSet phldrT="[Текст]"/>
      <dgm:spPr>
        <a:ln>
          <a:solidFill>
            <a:srgbClr val="3D82B1"/>
          </a:solidFill>
        </a:ln>
      </dgm:spPr>
      <dgm:t>
        <a:bodyPr/>
        <a:lstStyle/>
        <a:p>
          <a:r>
            <a:rPr lang="ru-RU" b="1" dirty="0" smtClean="0"/>
            <a:t>Сенсорная</a:t>
          </a:r>
          <a:endParaRPr lang="ru-RU" b="1" dirty="0">
            <a:solidFill>
              <a:schemeClr val="bg1"/>
            </a:solidFill>
          </a:endParaRPr>
        </a:p>
      </dgm:t>
    </dgm:pt>
    <dgm:pt modelId="{4A7E4501-3F40-47C4-AB42-209EBD828AD5}" type="parTrans" cxnId="{CE3923DD-8562-4F5F-9A49-00285C62BCEE}">
      <dgm:prSet/>
      <dgm:spPr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D0F193F0-54E0-42B7-9320-03887897AC4F}" type="sibTrans" cxnId="{CE3923DD-8562-4F5F-9A49-00285C62BCEE}">
      <dgm:prSet/>
      <dgm:spPr/>
      <dgm:t>
        <a:bodyPr/>
        <a:lstStyle/>
        <a:p>
          <a:endParaRPr lang="ru-RU"/>
        </a:p>
      </dgm:t>
    </dgm:pt>
    <dgm:pt modelId="{CBA44AEE-163B-4822-BC74-CA4AC0FEF8C6}">
      <dgm:prSet phldrT="[Текст]"/>
      <dgm:spPr>
        <a:ln>
          <a:solidFill>
            <a:srgbClr val="3D82B1"/>
          </a:solidFill>
        </a:ln>
      </dgm:spPr>
      <dgm:t>
        <a:bodyPr/>
        <a:lstStyle/>
        <a:p>
          <a:r>
            <a:rPr lang="ru-RU" b="1" dirty="0" smtClean="0"/>
            <a:t>Моторная</a:t>
          </a:r>
          <a:endParaRPr lang="ru-RU" b="1" dirty="0"/>
        </a:p>
      </dgm:t>
    </dgm:pt>
    <dgm:pt modelId="{41CEF11F-3906-45FD-A8F5-1CF7DA5DF5B0}" type="parTrans" cxnId="{7933ABBD-0276-47B7-8F3A-D31191438C46}">
      <dgm:prSet/>
      <dgm:spPr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A38AE1FD-2130-40BB-BBA2-2C317FF30503}" type="sibTrans" cxnId="{7933ABBD-0276-47B7-8F3A-D31191438C46}">
      <dgm:prSet/>
      <dgm:spPr/>
      <dgm:t>
        <a:bodyPr/>
        <a:lstStyle/>
        <a:p>
          <a:endParaRPr lang="ru-RU"/>
        </a:p>
      </dgm:t>
    </dgm:pt>
    <dgm:pt modelId="{0D0C42F8-8B7A-4195-97F4-6BF15BB9FF53}">
      <dgm:prSet phldrT="[Текст]"/>
      <dgm:spPr>
        <a:ln>
          <a:solidFill>
            <a:srgbClr val="3D82B1"/>
          </a:solidFill>
        </a:ln>
      </dgm:spPr>
      <dgm:t>
        <a:bodyPr/>
        <a:lstStyle/>
        <a:p>
          <a:r>
            <a:rPr lang="ru-RU" b="1" dirty="0" smtClean="0"/>
            <a:t>Сенсомоторная</a:t>
          </a:r>
          <a:endParaRPr lang="ru-RU" b="1" dirty="0"/>
        </a:p>
      </dgm:t>
    </dgm:pt>
    <dgm:pt modelId="{03F20465-C7C2-48E0-A5B0-B7966E5A8CE1}" type="parTrans" cxnId="{B96D9601-89B1-4441-A9CF-6A7BF2497079}">
      <dgm:prSet/>
      <dgm:spPr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679608C7-E3EC-4657-8770-6B97143EC290}" type="sibTrans" cxnId="{B96D9601-89B1-4441-A9CF-6A7BF2497079}">
      <dgm:prSet/>
      <dgm:spPr/>
      <dgm:t>
        <a:bodyPr/>
        <a:lstStyle/>
        <a:p>
          <a:endParaRPr lang="ru-RU"/>
        </a:p>
      </dgm:t>
    </dgm:pt>
    <dgm:pt modelId="{E239B2AD-DD25-4490-BB85-FE8865D34EF0}" type="pres">
      <dgm:prSet presAssocID="{A72E16B7-AC76-4568-929A-4E0CAC3C28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18F9CB1-3FD1-49BF-8E3F-6E3A669CDD0E}" type="pres">
      <dgm:prSet presAssocID="{B6A291A3-965E-442E-89BD-179B225318B1}" presName="hierRoot1" presStyleCnt="0"/>
      <dgm:spPr/>
    </dgm:pt>
    <dgm:pt modelId="{3642FBCE-F5F4-4E35-BB93-5EE3C47AE0D2}" type="pres">
      <dgm:prSet presAssocID="{B6A291A3-965E-442E-89BD-179B225318B1}" presName="composite" presStyleCnt="0"/>
      <dgm:spPr/>
    </dgm:pt>
    <dgm:pt modelId="{E6EBB452-031E-4D65-96C1-84C39EC501E5}" type="pres">
      <dgm:prSet presAssocID="{B6A291A3-965E-442E-89BD-179B225318B1}" presName="background" presStyleLbl="node0" presStyleIdx="0" presStyleCnt="1"/>
      <dgm:spPr>
        <a:solidFill>
          <a:srgbClr val="92D050"/>
        </a:solidFill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B00648C6-F633-4F3A-8DEA-D88B7D1CD50D}" type="pres">
      <dgm:prSet presAssocID="{B6A291A3-965E-442E-89BD-179B225318B1}" presName="text" presStyleLbl="fgAcc0" presStyleIdx="0" presStyleCnt="1" custScaleX="188501" custScaleY="494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8D2BC0-32BA-4905-A317-2C2B2E9FBBA6}" type="pres">
      <dgm:prSet presAssocID="{B6A291A3-965E-442E-89BD-179B225318B1}" presName="hierChild2" presStyleCnt="0"/>
      <dgm:spPr/>
    </dgm:pt>
    <dgm:pt modelId="{F9E651AA-AB19-4DC1-8877-A18859DB74CD}" type="pres">
      <dgm:prSet presAssocID="{4A7E4501-3F40-47C4-AB42-209EBD828AD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07D8D5A-664E-440E-BE0F-BCBA2C74E67E}" type="pres">
      <dgm:prSet presAssocID="{FDB7845D-0CD1-43F1-B3C6-F82876436E4E}" presName="hierRoot2" presStyleCnt="0"/>
      <dgm:spPr/>
    </dgm:pt>
    <dgm:pt modelId="{53D89227-FCD8-45E7-B5D4-B52121BBD0A3}" type="pres">
      <dgm:prSet presAssocID="{FDB7845D-0CD1-43F1-B3C6-F82876436E4E}" presName="composite2" presStyleCnt="0"/>
      <dgm:spPr/>
    </dgm:pt>
    <dgm:pt modelId="{0911AE25-50C3-47DD-96AA-4EE405512135}" type="pres">
      <dgm:prSet presAssocID="{FDB7845D-0CD1-43F1-B3C6-F82876436E4E}" presName="background2" presStyleLbl="node2" presStyleIdx="0" presStyleCnt="3"/>
      <dgm:spPr>
        <a:solidFill>
          <a:srgbClr val="92D050"/>
        </a:solidFill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1F337B6B-9D52-44E7-90E2-F6361561C6A7}" type="pres">
      <dgm:prSet presAssocID="{FDB7845D-0CD1-43F1-B3C6-F82876436E4E}" presName="text2" presStyleLbl="fgAcc2" presStyleIdx="0" presStyleCnt="3" custScaleY="548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3DFBE5-FBF0-4D0A-8BA4-B6F0BC57D047}" type="pres">
      <dgm:prSet presAssocID="{FDB7845D-0CD1-43F1-B3C6-F82876436E4E}" presName="hierChild3" presStyleCnt="0"/>
      <dgm:spPr/>
    </dgm:pt>
    <dgm:pt modelId="{C6860A48-AAF2-4522-BEEC-6DF1958F91AD}" type="pres">
      <dgm:prSet presAssocID="{41CEF11F-3906-45FD-A8F5-1CF7DA5DF5B0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AEC1DB7-C7ED-4AD6-ADA4-67552FC5EC50}" type="pres">
      <dgm:prSet presAssocID="{CBA44AEE-163B-4822-BC74-CA4AC0FEF8C6}" presName="hierRoot2" presStyleCnt="0"/>
      <dgm:spPr/>
    </dgm:pt>
    <dgm:pt modelId="{8294DB80-B780-40B8-B001-800A7665C746}" type="pres">
      <dgm:prSet presAssocID="{CBA44AEE-163B-4822-BC74-CA4AC0FEF8C6}" presName="composite2" presStyleCnt="0"/>
      <dgm:spPr/>
    </dgm:pt>
    <dgm:pt modelId="{113C10A0-74C2-4AEE-97A8-4B4A9E129E7F}" type="pres">
      <dgm:prSet presAssocID="{CBA44AEE-163B-4822-BC74-CA4AC0FEF8C6}" presName="background2" presStyleLbl="node2" presStyleIdx="1" presStyleCnt="3"/>
      <dgm:spPr>
        <a:solidFill>
          <a:srgbClr val="92D050"/>
        </a:solidFill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5EB688F0-045D-4E71-AD02-1AEC18325AD2}" type="pres">
      <dgm:prSet presAssocID="{CBA44AEE-163B-4822-BC74-CA4AC0FEF8C6}" presName="text2" presStyleLbl="fgAcc2" presStyleIdx="1" presStyleCnt="3" custScaleY="55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C00D17-B44E-4651-B1BC-CBAA44763AAF}" type="pres">
      <dgm:prSet presAssocID="{CBA44AEE-163B-4822-BC74-CA4AC0FEF8C6}" presName="hierChild3" presStyleCnt="0"/>
      <dgm:spPr/>
    </dgm:pt>
    <dgm:pt modelId="{BDB06351-EE51-4592-9442-A8AEBA9C9392}" type="pres">
      <dgm:prSet presAssocID="{03F20465-C7C2-48E0-A5B0-B7966E5A8CE1}" presName="Name10" presStyleLbl="parChTrans1D2" presStyleIdx="2" presStyleCnt="3"/>
      <dgm:spPr/>
      <dgm:t>
        <a:bodyPr/>
        <a:lstStyle/>
        <a:p>
          <a:endParaRPr lang="ru-RU"/>
        </a:p>
      </dgm:t>
    </dgm:pt>
    <dgm:pt modelId="{B1A50A7D-7CAB-42D5-BD62-A98FFEA04F13}" type="pres">
      <dgm:prSet presAssocID="{0D0C42F8-8B7A-4195-97F4-6BF15BB9FF53}" presName="hierRoot2" presStyleCnt="0"/>
      <dgm:spPr/>
    </dgm:pt>
    <dgm:pt modelId="{C5526967-60B5-4D1D-A308-6832486D7858}" type="pres">
      <dgm:prSet presAssocID="{0D0C42F8-8B7A-4195-97F4-6BF15BB9FF53}" presName="composite2" presStyleCnt="0"/>
      <dgm:spPr/>
    </dgm:pt>
    <dgm:pt modelId="{0D1A7B5D-72D7-4CC9-A403-1029AF482C8F}" type="pres">
      <dgm:prSet presAssocID="{0D0C42F8-8B7A-4195-97F4-6BF15BB9FF53}" presName="background2" presStyleLbl="node2" presStyleIdx="2" presStyleCnt="3"/>
      <dgm:spPr>
        <a:solidFill>
          <a:srgbClr val="92D050"/>
        </a:solidFill>
        <a:ln>
          <a:solidFill>
            <a:srgbClr val="3D82B1"/>
          </a:solidFill>
        </a:ln>
      </dgm:spPr>
      <dgm:t>
        <a:bodyPr/>
        <a:lstStyle/>
        <a:p>
          <a:endParaRPr lang="ru-RU"/>
        </a:p>
      </dgm:t>
    </dgm:pt>
    <dgm:pt modelId="{9B65AF09-7C29-4A57-97B6-D43A108B0491}" type="pres">
      <dgm:prSet presAssocID="{0D0C42F8-8B7A-4195-97F4-6BF15BB9FF53}" presName="text2" presStyleLbl="fgAcc2" presStyleIdx="2" presStyleCnt="3" custScaleY="579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461715-302E-4D5B-9BB4-0C7BF2778B9B}" type="pres">
      <dgm:prSet presAssocID="{0D0C42F8-8B7A-4195-97F4-6BF15BB9FF53}" presName="hierChild3" presStyleCnt="0"/>
      <dgm:spPr/>
    </dgm:pt>
  </dgm:ptLst>
  <dgm:cxnLst>
    <dgm:cxn modelId="{300E84A1-CDB1-4108-9571-382ECAC6381B}" type="presOf" srcId="{FDB7845D-0CD1-43F1-B3C6-F82876436E4E}" destId="{1F337B6B-9D52-44E7-90E2-F6361561C6A7}" srcOrd="0" destOrd="0" presId="urn:microsoft.com/office/officeart/2005/8/layout/hierarchy1"/>
    <dgm:cxn modelId="{CE4EEE3B-8ABB-4F84-B031-70BDEAB758B8}" type="presOf" srcId="{03F20465-C7C2-48E0-A5B0-B7966E5A8CE1}" destId="{BDB06351-EE51-4592-9442-A8AEBA9C9392}" srcOrd="0" destOrd="0" presId="urn:microsoft.com/office/officeart/2005/8/layout/hierarchy1"/>
    <dgm:cxn modelId="{2DAA3F19-3051-4573-BB3A-04F82D5DA217}" type="presOf" srcId="{4A7E4501-3F40-47C4-AB42-209EBD828AD5}" destId="{F9E651AA-AB19-4DC1-8877-A18859DB74CD}" srcOrd="0" destOrd="0" presId="urn:microsoft.com/office/officeart/2005/8/layout/hierarchy1"/>
    <dgm:cxn modelId="{3DC4656F-A600-4587-996B-F345ECDAA17A}" type="presOf" srcId="{A72E16B7-AC76-4568-929A-4E0CAC3C2800}" destId="{E239B2AD-DD25-4490-BB85-FE8865D34EF0}" srcOrd="0" destOrd="0" presId="urn:microsoft.com/office/officeart/2005/8/layout/hierarchy1"/>
    <dgm:cxn modelId="{104E998F-D9CC-4E62-B6EC-6E9406B61FB7}" srcId="{A72E16B7-AC76-4568-929A-4E0CAC3C2800}" destId="{B6A291A3-965E-442E-89BD-179B225318B1}" srcOrd="0" destOrd="0" parTransId="{A8D8D210-A371-47EC-B2C1-292CFC0E63B8}" sibTransId="{903DC7AF-189E-44D4-BF13-C9FF6B5B5428}"/>
    <dgm:cxn modelId="{178EA384-5C0D-4103-9FEE-F67901525420}" type="presOf" srcId="{B6A291A3-965E-442E-89BD-179B225318B1}" destId="{B00648C6-F633-4F3A-8DEA-D88B7D1CD50D}" srcOrd="0" destOrd="0" presId="urn:microsoft.com/office/officeart/2005/8/layout/hierarchy1"/>
    <dgm:cxn modelId="{CE3923DD-8562-4F5F-9A49-00285C62BCEE}" srcId="{B6A291A3-965E-442E-89BD-179B225318B1}" destId="{FDB7845D-0CD1-43F1-B3C6-F82876436E4E}" srcOrd="0" destOrd="0" parTransId="{4A7E4501-3F40-47C4-AB42-209EBD828AD5}" sibTransId="{D0F193F0-54E0-42B7-9320-03887897AC4F}"/>
    <dgm:cxn modelId="{3CB5EB38-AC39-4C16-A3A6-EBB8B0ED5515}" type="presOf" srcId="{0D0C42F8-8B7A-4195-97F4-6BF15BB9FF53}" destId="{9B65AF09-7C29-4A57-97B6-D43A108B0491}" srcOrd="0" destOrd="0" presId="urn:microsoft.com/office/officeart/2005/8/layout/hierarchy1"/>
    <dgm:cxn modelId="{B96D9601-89B1-4441-A9CF-6A7BF2497079}" srcId="{B6A291A3-965E-442E-89BD-179B225318B1}" destId="{0D0C42F8-8B7A-4195-97F4-6BF15BB9FF53}" srcOrd="2" destOrd="0" parTransId="{03F20465-C7C2-48E0-A5B0-B7966E5A8CE1}" sibTransId="{679608C7-E3EC-4657-8770-6B97143EC290}"/>
    <dgm:cxn modelId="{3192D301-A5D5-42E3-8537-BB9965EA1E76}" type="presOf" srcId="{CBA44AEE-163B-4822-BC74-CA4AC0FEF8C6}" destId="{5EB688F0-045D-4E71-AD02-1AEC18325AD2}" srcOrd="0" destOrd="0" presId="urn:microsoft.com/office/officeart/2005/8/layout/hierarchy1"/>
    <dgm:cxn modelId="{58C739D7-9E94-45B4-AE05-AE04660B3618}" type="presOf" srcId="{41CEF11F-3906-45FD-A8F5-1CF7DA5DF5B0}" destId="{C6860A48-AAF2-4522-BEEC-6DF1958F91AD}" srcOrd="0" destOrd="0" presId="urn:microsoft.com/office/officeart/2005/8/layout/hierarchy1"/>
    <dgm:cxn modelId="{7933ABBD-0276-47B7-8F3A-D31191438C46}" srcId="{B6A291A3-965E-442E-89BD-179B225318B1}" destId="{CBA44AEE-163B-4822-BC74-CA4AC0FEF8C6}" srcOrd="1" destOrd="0" parTransId="{41CEF11F-3906-45FD-A8F5-1CF7DA5DF5B0}" sibTransId="{A38AE1FD-2130-40BB-BBA2-2C317FF30503}"/>
    <dgm:cxn modelId="{3FCB8913-14D6-4642-A82F-427855C23BBE}" type="presParOf" srcId="{E239B2AD-DD25-4490-BB85-FE8865D34EF0}" destId="{818F9CB1-3FD1-49BF-8E3F-6E3A669CDD0E}" srcOrd="0" destOrd="0" presId="urn:microsoft.com/office/officeart/2005/8/layout/hierarchy1"/>
    <dgm:cxn modelId="{376406A0-A485-4083-8BB5-3BEC51498D43}" type="presParOf" srcId="{818F9CB1-3FD1-49BF-8E3F-6E3A669CDD0E}" destId="{3642FBCE-F5F4-4E35-BB93-5EE3C47AE0D2}" srcOrd="0" destOrd="0" presId="urn:microsoft.com/office/officeart/2005/8/layout/hierarchy1"/>
    <dgm:cxn modelId="{834B44F7-5F69-405C-A277-AF97EFF4B76D}" type="presParOf" srcId="{3642FBCE-F5F4-4E35-BB93-5EE3C47AE0D2}" destId="{E6EBB452-031E-4D65-96C1-84C39EC501E5}" srcOrd="0" destOrd="0" presId="urn:microsoft.com/office/officeart/2005/8/layout/hierarchy1"/>
    <dgm:cxn modelId="{D3FE8E7B-82E7-466F-BC50-FAE5EC23A24E}" type="presParOf" srcId="{3642FBCE-F5F4-4E35-BB93-5EE3C47AE0D2}" destId="{B00648C6-F633-4F3A-8DEA-D88B7D1CD50D}" srcOrd="1" destOrd="0" presId="urn:microsoft.com/office/officeart/2005/8/layout/hierarchy1"/>
    <dgm:cxn modelId="{0E873AEB-664E-43BF-9926-E541EEDD6875}" type="presParOf" srcId="{818F9CB1-3FD1-49BF-8E3F-6E3A669CDD0E}" destId="{5F8D2BC0-32BA-4905-A317-2C2B2E9FBBA6}" srcOrd="1" destOrd="0" presId="urn:microsoft.com/office/officeart/2005/8/layout/hierarchy1"/>
    <dgm:cxn modelId="{07A92EDB-E072-4B0D-B987-D75AFDAF4425}" type="presParOf" srcId="{5F8D2BC0-32BA-4905-A317-2C2B2E9FBBA6}" destId="{F9E651AA-AB19-4DC1-8877-A18859DB74CD}" srcOrd="0" destOrd="0" presId="urn:microsoft.com/office/officeart/2005/8/layout/hierarchy1"/>
    <dgm:cxn modelId="{4D9E6B3E-5F59-44C1-A78D-0CDCCC1ACDCB}" type="presParOf" srcId="{5F8D2BC0-32BA-4905-A317-2C2B2E9FBBA6}" destId="{507D8D5A-664E-440E-BE0F-BCBA2C74E67E}" srcOrd="1" destOrd="0" presId="urn:microsoft.com/office/officeart/2005/8/layout/hierarchy1"/>
    <dgm:cxn modelId="{FC4002C1-C669-4552-B7D4-3A37FDAF6952}" type="presParOf" srcId="{507D8D5A-664E-440E-BE0F-BCBA2C74E67E}" destId="{53D89227-FCD8-45E7-B5D4-B52121BBD0A3}" srcOrd="0" destOrd="0" presId="urn:microsoft.com/office/officeart/2005/8/layout/hierarchy1"/>
    <dgm:cxn modelId="{3518AF5C-895E-4F77-AED3-72F33E59CF8B}" type="presParOf" srcId="{53D89227-FCD8-45E7-B5D4-B52121BBD0A3}" destId="{0911AE25-50C3-47DD-96AA-4EE405512135}" srcOrd="0" destOrd="0" presId="urn:microsoft.com/office/officeart/2005/8/layout/hierarchy1"/>
    <dgm:cxn modelId="{988F3FAA-6BD7-4A43-9193-6D37590AC265}" type="presParOf" srcId="{53D89227-FCD8-45E7-B5D4-B52121BBD0A3}" destId="{1F337B6B-9D52-44E7-90E2-F6361561C6A7}" srcOrd="1" destOrd="0" presId="urn:microsoft.com/office/officeart/2005/8/layout/hierarchy1"/>
    <dgm:cxn modelId="{BC8AF620-4FB9-4A25-A820-C8BAF8153314}" type="presParOf" srcId="{507D8D5A-664E-440E-BE0F-BCBA2C74E67E}" destId="{EC3DFBE5-FBF0-4D0A-8BA4-B6F0BC57D047}" srcOrd="1" destOrd="0" presId="urn:microsoft.com/office/officeart/2005/8/layout/hierarchy1"/>
    <dgm:cxn modelId="{EA4B811E-6287-446A-8257-010153B682B4}" type="presParOf" srcId="{5F8D2BC0-32BA-4905-A317-2C2B2E9FBBA6}" destId="{C6860A48-AAF2-4522-BEEC-6DF1958F91AD}" srcOrd="2" destOrd="0" presId="urn:microsoft.com/office/officeart/2005/8/layout/hierarchy1"/>
    <dgm:cxn modelId="{2FF467B5-87AE-458F-8DF5-FC11B6870AC4}" type="presParOf" srcId="{5F8D2BC0-32BA-4905-A317-2C2B2E9FBBA6}" destId="{BAEC1DB7-C7ED-4AD6-ADA4-67552FC5EC50}" srcOrd="3" destOrd="0" presId="urn:microsoft.com/office/officeart/2005/8/layout/hierarchy1"/>
    <dgm:cxn modelId="{1807BF32-D55F-4070-9225-55CEF22E9AE5}" type="presParOf" srcId="{BAEC1DB7-C7ED-4AD6-ADA4-67552FC5EC50}" destId="{8294DB80-B780-40B8-B001-800A7665C746}" srcOrd="0" destOrd="0" presId="urn:microsoft.com/office/officeart/2005/8/layout/hierarchy1"/>
    <dgm:cxn modelId="{7F6A582B-7050-466C-9708-78EE6CC04D27}" type="presParOf" srcId="{8294DB80-B780-40B8-B001-800A7665C746}" destId="{113C10A0-74C2-4AEE-97A8-4B4A9E129E7F}" srcOrd="0" destOrd="0" presId="urn:microsoft.com/office/officeart/2005/8/layout/hierarchy1"/>
    <dgm:cxn modelId="{64487771-5D71-4825-A82C-8F669247461E}" type="presParOf" srcId="{8294DB80-B780-40B8-B001-800A7665C746}" destId="{5EB688F0-045D-4E71-AD02-1AEC18325AD2}" srcOrd="1" destOrd="0" presId="urn:microsoft.com/office/officeart/2005/8/layout/hierarchy1"/>
    <dgm:cxn modelId="{CCF7CDEC-089B-4FBC-9F34-93727BB28C8D}" type="presParOf" srcId="{BAEC1DB7-C7ED-4AD6-ADA4-67552FC5EC50}" destId="{DCC00D17-B44E-4651-B1BC-CBAA44763AAF}" srcOrd="1" destOrd="0" presId="urn:microsoft.com/office/officeart/2005/8/layout/hierarchy1"/>
    <dgm:cxn modelId="{8567CB0F-58ED-4877-BF47-0F6A891B027F}" type="presParOf" srcId="{5F8D2BC0-32BA-4905-A317-2C2B2E9FBBA6}" destId="{BDB06351-EE51-4592-9442-A8AEBA9C9392}" srcOrd="4" destOrd="0" presId="urn:microsoft.com/office/officeart/2005/8/layout/hierarchy1"/>
    <dgm:cxn modelId="{5E3BA123-231E-4655-B811-01133FC7600B}" type="presParOf" srcId="{5F8D2BC0-32BA-4905-A317-2C2B2E9FBBA6}" destId="{B1A50A7D-7CAB-42D5-BD62-A98FFEA04F13}" srcOrd="5" destOrd="0" presId="urn:microsoft.com/office/officeart/2005/8/layout/hierarchy1"/>
    <dgm:cxn modelId="{C7258510-AA28-42D9-897E-CFA143F017B7}" type="presParOf" srcId="{B1A50A7D-7CAB-42D5-BD62-A98FFEA04F13}" destId="{C5526967-60B5-4D1D-A308-6832486D7858}" srcOrd="0" destOrd="0" presId="urn:microsoft.com/office/officeart/2005/8/layout/hierarchy1"/>
    <dgm:cxn modelId="{E6BF17EE-5CD4-4EBF-A01F-DBB4F63598B6}" type="presParOf" srcId="{C5526967-60B5-4D1D-A308-6832486D7858}" destId="{0D1A7B5D-72D7-4CC9-A403-1029AF482C8F}" srcOrd="0" destOrd="0" presId="urn:microsoft.com/office/officeart/2005/8/layout/hierarchy1"/>
    <dgm:cxn modelId="{054C766F-8805-4638-BF28-CDE5F73D1727}" type="presParOf" srcId="{C5526967-60B5-4D1D-A308-6832486D7858}" destId="{9B65AF09-7C29-4A57-97B6-D43A108B0491}" srcOrd="1" destOrd="0" presId="urn:microsoft.com/office/officeart/2005/8/layout/hierarchy1"/>
    <dgm:cxn modelId="{0F63EADC-D7FB-4B89-9558-88A4ED4F35A2}" type="presParOf" srcId="{B1A50A7D-7CAB-42D5-BD62-A98FFEA04F13}" destId="{16461715-302E-4D5B-9BB4-0C7BF2778B9B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37324B-BD2B-443D-8B3E-9A0769A32E6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1D283A-1236-46F4-9E54-8E5FFB9A39F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92D050"/>
          </a:solidFill>
        </a:ln>
      </dgm:spPr>
      <dgm:t>
        <a:bodyPr/>
        <a:lstStyle/>
        <a:p>
          <a:pPr>
            <a:spcAft>
              <a:spcPts val="0"/>
            </a:spcAft>
          </a:pPr>
          <a:endParaRPr lang="ru-RU" b="1" dirty="0">
            <a:solidFill>
              <a:schemeClr val="bg1"/>
            </a:solidFill>
          </a:endParaRPr>
        </a:p>
      </dgm:t>
    </dgm:pt>
    <dgm:pt modelId="{058EEB60-F7F6-4C54-89FC-4AA4E3C52F8C}" type="parTrans" cxnId="{A8C4FAF1-95D3-4B8D-886F-70F4C799347F}">
      <dgm:prSet/>
      <dgm:spPr/>
      <dgm:t>
        <a:bodyPr/>
        <a:lstStyle/>
        <a:p>
          <a:endParaRPr lang="ru-RU"/>
        </a:p>
      </dgm:t>
    </dgm:pt>
    <dgm:pt modelId="{66026E25-21EF-492D-989F-7C435C7B9F6D}" type="sibTrans" cxnId="{A8C4FAF1-95D3-4B8D-886F-70F4C799347F}">
      <dgm:prSet/>
      <dgm:spPr/>
      <dgm:t>
        <a:bodyPr/>
        <a:lstStyle/>
        <a:p>
          <a:endParaRPr lang="ru-RU"/>
        </a:p>
      </dgm:t>
    </dgm:pt>
    <dgm:pt modelId="{94BB0179-2E71-4AE7-8D48-9F40F9CECB9E}">
      <dgm:prSet phldrT="[Текст]" custT="1"/>
      <dgm:spPr>
        <a:solidFill>
          <a:srgbClr val="92D050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Врача-невролога</a:t>
          </a:r>
          <a:endParaRPr lang="ru-RU" sz="1600" b="1" dirty="0">
            <a:solidFill>
              <a:schemeClr val="bg1"/>
            </a:solidFill>
          </a:endParaRPr>
        </a:p>
      </dgm:t>
    </dgm:pt>
    <dgm:pt modelId="{63D9B6FE-6B37-4F45-B0DB-5A91B7C743DC}" type="parTrans" cxnId="{339B6B59-95EE-4174-8D52-2E5D229EFAE6}">
      <dgm:prSet/>
      <dgm:spPr/>
      <dgm:t>
        <a:bodyPr/>
        <a:lstStyle/>
        <a:p>
          <a:endParaRPr lang="ru-RU"/>
        </a:p>
      </dgm:t>
    </dgm:pt>
    <dgm:pt modelId="{DA1AFC0B-BB8C-4644-AD7A-971E49EBCF1F}" type="sibTrans" cxnId="{339B6B59-95EE-4174-8D52-2E5D229EFAE6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9241F8A0-9C65-45BC-B2FE-454F463944CC}">
      <dgm:prSet phldrT="[Текст]" custT="1"/>
      <dgm:spPr>
        <a:solidFill>
          <a:srgbClr val="92D050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Родителей</a:t>
          </a:r>
          <a:endParaRPr lang="ru-RU" sz="1600" b="1" dirty="0">
            <a:solidFill>
              <a:schemeClr val="bg1"/>
            </a:solidFill>
          </a:endParaRPr>
        </a:p>
      </dgm:t>
    </dgm:pt>
    <dgm:pt modelId="{15760CF9-FB0A-4470-8872-FF18108A2708}" type="parTrans" cxnId="{B9EC4517-1102-459B-B62E-66E51691A9AA}">
      <dgm:prSet/>
      <dgm:spPr/>
      <dgm:t>
        <a:bodyPr/>
        <a:lstStyle/>
        <a:p>
          <a:endParaRPr lang="ru-RU"/>
        </a:p>
      </dgm:t>
    </dgm:pt>
    <dgm:pt modelId="{6A8A033B-560A-45B6-848B-19900AA50D69}" type="sibTrans" cxnId="{B9EC4517-1102-459B-B62E-66E51691A9AA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E1042490-D085-4691-873E-885D44E3A92F}">
      <dgm:prSet phldrT="[Текст]" custT="1"/>
      <dgm:spPr>
        <a:solidFill>
          <a:srgbClr val="92D050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Психолога</a:t>
          </a:r>
          <a:endParaRPr lang="ru-RU" sz="1600" b="1" dirty="0">
            <a:solidFill>
              <a:schemeClr val="bg1"/>
            </a:solidFill>
          </a:endParaRPr>
        </a:p>
      </dgm:t>
    </dgm:pt>
    <dgm:pt modelId="{37495F4E-71C5-4B6F-9D9F-2D9E56F3E474}" type="parTrans" cxnId="{B4D98C29-E624-40D0-BEE5-38EC002846E3}">
      <dgm:prSet/>
      <dgm:spPr/>
      <dgm:t>
        <a:bodyPr/>
        <a:lstStyle/>
        <a:p>
          <a:endParaRPr lang="ru-RU"/>
        </a:p>
      </dgm:t>
    </dgm:pt>
    <dgm:pt modelId="{B3BC55D3-4401-4329-81FB-DB81ACA4B23C}" type="sibTrans" cxnId="{B4D98C29-E624-40D0-BEE5-38EC002846E3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7DCB41BB-D885-4AF5-BDA1-4BA95F53A763}">
      <dgm:prSet phldrT="[Текст]" custT="1"/>
      <dgm:spPr>
        <a:solidFill>
          <a:srgbClr val="92D05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 err="1" smtClean="0">
              <a:solidFill>
                <a:schemeClr val="bg1"/>
              </a:solidFill>
            </a:rPr>
            <a:t>Воспита-теля</a:t>
          </a:r>
          <a:r>
            <a:rPr lang="ru-RU" sz="1600" b="1" dirty="0" smtClean="0">
              <a:solidFill>
                <a:schemeClr val="bg1"/>
              </a:solidFill>
            </a:rPr>
            <a:t> (учителя)</a:t>
          </a:r>
          <a:endParaRPr lang="ru-RU" sz="1600" b="1" dirty="0">
            <a:solidFill>
              <a:schemeClr val="bg1"/>
            </a:solidFill>
          </a:endParaRPr>
        </a:p>
      </dgm:t>
    </dgm:pt>
    <dgm:pt modelId="{73E97BFD-55D0-4154-8461-C5FE7D8CB8C4}" type="parTrans" cxnId="{648B67E0-D568-443B-98E9-A47A069AC405}">
      <dgm:prSet/>
      <dgm:spPr/>
      <dgm:t>
        <a:bodyPr/>
        <a:lstStyle/>
        <a:p>
          <a:endParaRPr lang="ru-RU"/>
        </a:p>
      </dgm:t>
    </dgm:pt>
    <dgm:pt modelId="{BE5508E8-68B8-4139-A678-EA41B05134F8}" type="sibTrans" cxnId="{648B67E0-D568-443B-98E9-A47A069AC405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F51A6174-6FBD-416F-930F-E1CC4663A92A}">
      <dgm:prSet phldrT="[Текст]" custT="1"/>
      <dgm:spPr>
        <a:solidFill>
          <a:srgbClr val="92D050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bg1"/>
              </a:solidFill>
            </a:rPr>
            <a:t>Учителя- логопеда</a:t>
          </a:r>
          <a:endParaRPr lang="ru-RU" sz="1600" b="1" dirty="0">
            <a:solidFill>
              <a:schemeClr val="bg1"/>
            </a:solidFill>
          </a:endParaRPr>
        </a:p>
      </dgm:t>
    </dgm:pt>
    <dgm:pt modelId="{CFDD30C1-7EF0-43D0-BF6D-CC20D9D491F7}" type="parTrans" cxnId="{16FB66C9-135F-4536-9FAD-79895AA5ED9E}">
      <dgm:prSet/>
      <dgm:spPr/>
      <dgm:t>
        <a:bodyPr/>
        <a:lstStyle/>
        <a:p>
          <a:endParaRPr lang="ru-RU"/>
        </a:p>
      </dgm:t>
    </dgm:pt>
    <dgm:pt modelId="{821F3498-5887-4B10-B92C-D08E6EEFD17B}" type="sibTrans" cxnId="{16FB66C9-135F-4536-9FAD-79895AA5ED9E}">
      <dgm:prSet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FDC1E66F-E606-4F61-A7B6-C815281478AA}" type="pres">
      <dgm:prSet presAssocID="{4237324B-BD2B-443D-8B3E-9A0769A32E6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C1283D-0A6A-42FA-8CCE-FEEABCAA5D7C}" type="pres">
      <dgm:prSet presAssocID="{AC1D283A-1236-46F4-9E54-8E5FFB9A39F1}" presName="centerShape" presStyleLbl="node0" presStyleIdx="0" presStyleCnt="1" custScaleX="118645" custScaleY="115079" custLinFactNeighborX="-551" custLinFactNeighborY="900"/>
      <dgm:spPr/>
      <dgm:t>
        <a:bodyPr/>
        <a:lstStyle/>
        <a:p>
          <a:endParaRPr lang="ru-RU"/>
        </a:p>
      </dgm:t>
    </dgm:pt>
    <dgm:pt modelId="{1A742F1F-E214-4E84-BE5E-752CAB1953DC}" type="pres">
      <dgm:prSet presAssocID="{94BB0179-2E71-4AE7-8D48-9F40F9CECB9E}" presName="node" presStyleLbl="node1" presStyleIdx="0" presStyleCnt="5" custScaleX="116007" custScaleY="117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1E1B8-6DB9-4AB9-8C86-B75A0367B1A9}" type="pres">
      <dgm:prSet presAssocID="{94BB0179-2E71-4AE7-8D48-9F40F9CECB9E}" presName="dummy" presStyleCnt="0"/>
      <dgm:spPr/>
    </dgm:pt>
    <dgm:pt modelId="{0F5E0E83-8171-4DC8-87EE-6FD2467AC2C2}" type="pres">
      <dgm:prSet presAssocID="{DA1AFC0B-BB8C-4644-AD7A-971E49EBCF1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45BA6F0F-C361-4394-A5AF-BFB5C96478B0}" type="pres">
      <dgm:prSet presAssocID="{9241F8A0-9C65-45BC-B2FE-454F463944CC}" presName="node" presStyleLbl="node1" presStyleIdx="1" presStyleCnt="5" custScaleX="116736" custScaleY="115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D5F49-2919-4092-ADE0-47EE8EDC02F1}" type="pres">
      <dgm:prSet presAssocID="{9241F8A0-9C65-45BC-B2FE-454F463944CC}" presName="dummy" presStyleCnt="0"/>
      <dgm:spPr/>
    </dgm:pt>
    <dgm:pt modelId="{C72BDBB3-7B84-4693-9242-3084EE24A46A}" type="pres">
      <dgm:prSet presAssocID="{6A8A033B-560A-45B6-848B-19900AA50D6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275C627-5EFD-4E6A-B7DF-9420A242C477}" type="pres">
      <dgm:prSet presAssocID="{E1042490-D085-4691-873E-885D44E3A92F}" presName="node" presStyleLbl="node1" presStyleIdx="2" presStyleCnt="5" custScaleX="118391" custScaleY="116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BE44F-293B-4108-BFE7-CF4730B83DAD}" type="pres">
      <dgm:prSet presAssocID="{E1042490-D085-4691-873E-885D44E3A92F}" presName="dummy" presStyleCnt="0"/>
      <dgm:spPr/>
    </dgm:pt>
    <dgm:pt modelId="{75248E87-879C-4B5C-8C86-D0824A51AC2D}" type="pres">
      <dgm:prSet presAssocID="{B3BC55D3-4401-4329-81FB-DB81ACA4B23C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6E648D9-E6AF-44AB-A04C-69F56CF88230}" type="pres">
      <dgm:prSet presAssocID="{7DCB41BB-D885-4AF5-BDA1-4BA95F53A763}" presName="node" presStyleLbl="node1" presStyleIdx="3" presStyleCnt="5" custScaleX="109357" custScaleY="110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970F-FEBE-4661-8741-BFE3033E7698}" type="pres">
      <dgm:prSet presAssocID="{7DCB41BB-D885-4AF5-BDA1-4BA95F53A763}" presName="dummy" presStyleCnt="0"/>
      <dgm:spPr/>
    </dgm:pt>
    <dgm:pt modelId="{D79563F0-7866-4A4C-8B6D-427DBFE5E771}" type="pres">
      <dgm:prSet presAssocID="{BE5508E8-68B8-4139-A678-EA41B05134F8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32DAB6B-0CB5-469A-8F7F-5A94610AB105}" type="pres">
      <dgm:prSet presAssocID="{F51A6174-6FBD-416F-930F-E1CC4663A92A}" presName="node" presStyleLbl="node1" presStyleIdx="4" presStyleCnt="5" custScaleX="118321" custScaleY="115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E098F-A8E0-4C43-82F4-CC614BECDE1C}" type="pres">
      <dgm:prSet presAssocID="{F51A6174-6FBD-416F-930F-E1CC4663A92A}" presName="dummy" presStyleCnt="0"/>
      <dgm:spPr/>
    </dgm:pt>
    <dgm:pt modelId="{1D021E72-AF0F-4031-9EA7-66090C0DFEFC}" type="pres">
      <dgm:prSet presAssocID="{821F3498-5887-4B10-B92C-D08E6EEFD17B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F3DB902-0876-458A-9DF6-32E7FDECB669}" type="presOf" srcId="{7DCB41BB-D885-4AF5-BDA1-4BA95F53A763}" destId="{86E648D9-E6AF-44AB-A04C-69F56CF88230}" srcOrd="0" destOrd="0" presId="urn:microsoft.com/office/officeart/2005/8/layout/radial6"/>
    <dgm:cxn modelId="{73FDFEFB-3DDB-4788-B09F-E8380CACAC19}" type="presOf" srcId="{94BB0179-2E71-4AE7-8D48-9F40F9CECB9E}" destId="{1A742F1F-E214-4E84-BE5E-752CAB1953DC}" srcOrd="0" destOrd="0" presId="urn:microsoft.com/office/officeart/2005/8/layout/radial6"/>
    <dgm:cxn modelId="{5954C911-07FE-4246-971F-6F8279EE5195}" type="presOf" srcId="{9241F8A0-9C65-45BC-B2FE-454F463944CC}" destId="{45BA6F0F-C361-4394-A5AF-BFB5C96478B0}" srcOrd="0" destOrd="0" presId="urn:microsoft.com/office/officeart/2005/8/layout/radial6"/>
    <dgm:cxn modelId="{B9EC4517-1102-459B-B62E-66E51691A9AA}" srcId="{AC1D283A-1236-46F4-9E54-8E5FFB9A39F1}" destId="{9241F8A0-9C65-45BC-B2FE-454F463944CC}" srcOrd="1" destOrd="0" parTransId="{15760CF9-FB0A-4470-8872-FF18108A2708}" sibTransId="{6A8A033B-560A-45B6-848B-19900AA50D69}"/>
    <dgm:cxn modelId="{339B6B59-95EE-4174-8D52-2E5D229EFAE6}" srcId="{AC1D283A-1236-46F4-9E54-8E5FFB9A39F1}" destId="{94BB0179-2E71-4AE7-8D48-9F40F9CECB9E}" srcOrd="0" destOrd="0" parTransId="{63D9B6FE-6B37-4F45-B0DB-5A91B7C743DC}" sibTransId="{DA1AFC0B-BB8C-4644-AD7A-971E49EBCF1F}"/>
    <dgm:cxn modelId="{45C97D42-758D-474E-9C62-0A7B5F085D92}" type="presOf" srcId="{E1042490-D085-4691-873E-885D44E3A92F}" destId="{D275C627-5EFD-4E6A-B7DF-9420A242C477}" srcOrd="0" destOrd="0" presId="urn:microsoft.com/office/officeart/2005/8/layout/radial6"/>
    <dgm:cxn modelId="{71F3C326-D427-4B5A-84F4-4D70E1765009}" type="presOf" srcId="{F51A6174-6FBD-416F-930F-E1CC4663A92A}" destId="{032DAB6B-0CB5-469A-8F7F-5A94610AB105}" srcOrd="0" destOrd="0" presId="urn:microsoft.com/office/officeart/2005/8/layout/radial6"/>
    <dgm:cxn modelId="{26C3D1F2-95D1-46FF-A926-4FD4E5D281AC}" type="presOf" srcId="{B3BC55D3-4401-4329-81FB-DB81ACA4B23C}" destId="{75248E87-879C-4B5C-8C86-D0824A51AC2D}" srcOrd="0" destOrd="0" presId="urn:microsoft.com/office/officeart/2005/8/layout/radial6"/>
    <dgm:cxn modelId="{A8C4FAF1-95D3-4B8D-886F-70F4C799347F}" srcId="{4237324B-BD2B-443D-8B3E-9A0769A32E62}" destId="{AC1D283A-1236-46F4-9E54-8E5FFB9A39F1}" srcOrd="0" destOrd="0" parTransId="{058EEB60-F7F6-4C54-89FC-4AA4E3C52F8C}" sibTransId="{66026E25-21EF-492D-989F-7C435C7B9F6D}"/>
    <dgm:cxn modelId="{16FB66C9-135F-4536-9FAD-79895AA5ED9E}" srcId="{AC1D283A-1236-46F4-9E54-8E5FFB9A39F1}" destId="{F51A6174-6FBD-416F-930F-E1CC4663A92A}" srcOrd="4" destOrd="0" parTransId="{CFDD30C1-7EF0-43D0-BF6D-CC20D9D491F7}" sibTransId="{821F3498-5887-4B10-B92C-D08E6EEFD17B}"/>
    <dgm:cxn modelId="{648B67E0-D568-443B-98E9-A47A069AC405}" srcId="{AC1D283A-1236-46F4-9E54-8E5FFB9A39F1}" destId="{7DCB41BB-D885-4AF5-BDA1-4BA95F53A763}" srcOrd="3" destOrd="0" parTransId="{73E97BFD-55D0-4154-8461-C5FE7D8CB8C4}" sibTransId="{BE5508E8-68B8-4139-A678-EA41B05134F8}"/>
    <dgm:cxn modelId="{B4D98C29-E624-40D0-BEE5-38EC002846E3}" srcId="{AC1D283A-1236-46F4-9E54-8E5FFB9A39F1}" destId="{E1042490-D085-4691-873E-885D44E3A92F}" srcOrd="2" destOrd="0" parTransId="{37495F4E-71C5-4B6F-9D9F-2D9E56F3E474}" sibTransId="{B3BC55D3-4401-4329-81FB-DB81ACA4B23C}"/>
    <dgm:cxn modelId="{3F3FFD49-529A-4C59-8B12-5304C807B3F5}" type="presOf" srcId="{BE5508E8-68B8-4139-A678-EA41B05134F8}" destId="{D79563F0-7866-4A4C-8B6D-427DBFE5E771}" srcOrd="0" destOrd="0" presId="urn:microsoft.com/office/officeart/2005/8/layout/radial6"/>
    <dgm:cxn modelId="{5AC4B8EA-9BC2-4891-88ED-B427A3D8DC79}" type="presOf" srcId="{AC1D283A-1236-46F4-9E54-8E5FFB9A39F1}" destId="{CAC1283D-0A6A-42FA-8CCE-FEEABCAA5D7C}" srcOrd="0" destOrd="0" presId="urn:microsoft.com/office/officeart/2005/8/layout/radial6"/>
    <dgm:cxn modelId="{2D9B6C4C-6027-4C20-B8AF-903F9D61920A}" type="presOf" srcId="{4237324B-BD2B-443D-8B3E-9A0769A32E62}" destId="{FDC1E66F-E606-4F61-A7B6-C815281478AA}" srcOrd="0" destOrd="0" presId="urn:microsoft.com/office/officeart/2005/8/layout/radial6"/>
    <dgm:cxn modelId="{AF683BB9-C9D6-4A38-9FB6-6175ED9A7783}" type="presOf" srcId="{6A8A033B-560A-45B6-848B-19900AA50D69}" destId="{C72BDBB3-7B84-4693-9242-3084EE24A46A}" srcOrd="0" destOrd="0" presId="urn:microsoft.com/office/officeart/2005/8/layout/radial6"/>
    <dgm:cxn modelId="{98F23FF5-A1E3-4863-A7D3-D9E41FAF7B33}" type="presOf" srcId="{821F3498-5887-4B10-B92C-D08E6EEFD17B}" destId="{1D021E72-AF0F-4031-9EA7-66090C0DFEFC}" srcOrd="0" destOrd="0" presId="urn:microsoft.com/office/officeart/2005/8/layout/radial6"/>
    <dgm:cxn modelId="{5A59CC28-F9C4-4E0C-B67E-04E3F4FB0E46}" type="presOf" srcId="{DA1AFC0B-BB8C-4644-AD7A-971E49EBCF1F}" destId="{0F5E0E83-8171-4DC8-87EE-6FD2467AC2C2}" srcOrd="0" destOrd="0" presId="urn:microsoft.com/office/officeart/2005/8/layout/radial6"/>
    <dgm:cxn modelId="{F5B388DD-E0EC-4D38-BEE8-ACF9B5587A44}" type="presParOf" srcId="{FDC1E66F-E606-4F61-A7B6-C815281478AA}" destId="{CAC1283D-0A6A-42FA-8CCE-FEEABCAA5D7C}" srcOrd="0" destOrd="0" presId="urn:microsoft.com/office/officeart/2005/8/layout/radial6"/>
    <dgm:cxn modelId="{808A4D5F-7E30-4098-97C4-425D88F908E6}" type="presParOf" srcId="{FDC1E66F-E606-4F61-A7B6-C815281478AA}" destId="{1A742F1F-E214-4E84-BE5E-752CAB1953DC}" srcOrd="1" destOrd="0" presId="urn:microsoft.com/office/officeart/2005/8/layout/radial6"/>
    <dgm:cxn modelId="{38D5FF80-09B8-4B8B-BAFE-1510BB30C51E}" type="presParOf" srcId="{FDC1E66F-E606-4F61-A7B6-C815281478AA}" destId="{4A11E1B8-6DB9-4AB9-8C86-B75A0367B1A9}" srcOrd="2" destOrd="0" presId="urn:microsoft.com/office/officeart/2005/8/layout/radial6"/>
    <dgm:cxn modelId="{CB274D22-0B49-4F84-B5A0-3BFA2B9B794A}" type="presParOf" srcId="{FDC1E66F-E606-4F61-A7B6-C815281478AA}" destId="{0F5E0E83-8171-4DC8-87EE-6FD2467AC2C2}" srcOrd="3" destOrd="0" presId="urn:microsoft.com/office/officeart/2005/8/layout/radial6"/>
    <dgm:cxn modelId="{BD1830D8-51CF-41AD-8CDA-24382A3C1A91}" type="presParOf" srcId="{FDC1E66F-E606-4F61-A7B6-C815281478AA}" destId="{45BA6F0F-C361-4394-A5AF-BFB5C96478B0}" srcOrd="4" destOrd="0" presId="urn:microsoft.com/office/officeart/2005/8/layout/radial6"/>
    <dgm:cxn modelId="{CA03E0D9-A8D1-4543-84D6-C7CB88664DAD}" type="presParOf" srcId="{FDC1E66F-E606-4F61-A7B6-C815281478AA}" destId="{143D5F49-2919-4092-ADE0-47EE8EDC02F1}" srcOrd="5" destOrd="0" presId="urn:microsoft.com/office/officeart/2005/8/layout/radial6"/>
    <dgm:cxn modelId="{8F95D163-4082-478E-8A8B-3815E43398FC}" type="presParOf" srcId="{FDC1E66F-E606-4F61-A7B6-C815281478AA}" destId="{C72BDBB3-7B84-4693-9242-3084EE24A46A}" srcOrd="6" destOrd="0" presId="urn:microsoft.com/office/officeart/2005/8/layout/radial6"/>
    <dgm:cxn modelId="{965787E2-510D-45B4-91D5-A366E98F8B46}" type="presParOf" srcId="{FDC1E66F-E606-4F61-A7B6-C815281478AA}" destId="{D275C627-5EFD-4E6A-B7DF-9420A242C477}" srcOrd="7" destOrd="0" presId="urn:microsoft.com/office/officeart/2005/8/layout/radial6"/>
    <dgm:cxn modelId="{E9BE1420-1947-45E4-99E0-4ACAA3D13182}" type="presParOf" srcId="{FDC1E66F-E606-4F61-A7B6-C815281478AA}" destId="{B7BBE44F-293B-4108-BFE7-CF4730B83DAD}" srcOrd="8" destOrd="0" presId="urn:microsoft.com/office/officeart/2005/8/layout/radial6"/>
    <dgm:cxn modelId="{F7B247B0-D852-4C04-BFB4-E7FAFB817ED1}" type="presParOf" srcId="{FDC1E66F-E606-4F61-A7B6-C815281478AA}" destId="{75248E87-879C-4B5C-8C86-D0824A51AC2D}" srcOrd="9" destOrd="0" presId="urn:microsoft.com/office/officeart/2005/8/layout/radial6"/>
    <dgm:cxn modelId="{21AB32ED-2BC2-4C13-8CC9-29B4C69F90E7}" type="presParOf" srcId="{FDC1E66F-E606-4F61-A7B6-C815281478AA}" destId="{86E648D9-E6AF-44AB-A04C-69F56CF88230}" srcOrd="10" destOrd="0" presId="urn:microsoft.com/office/officeart/2005/8/layout/radial6"/>
    <dgm:cxn modelId="{97F42759-2A59-4832-A56C-C1A5380DF790}" type="presParOf" srcId="{FDC1E66F-E606-4F61-A7B6-C815281478AA}" destId="{9F6B970F-FEBE-4661-8741-BFE3033E7698}" srcOrd="11" destOrd="0" presId="urn:microsoft.com/office/officeart/2005/8/layout/radial6"/>
    <dgm:cxn modelId="{73435EE9-D2E0-4722-8779-DE516F378CF9}" type="presParOf" srcId="{FDC1E66F-E606-4F61-A7B6-C815281478AA}" destId="{D79563F0-7866-4A4C-8B6D-427DBFE5E771}" srcOrd="12" destOrd="0" presId="urn:microsoft.com/office/officeart/2005/8/layout/radial6"/>
    <dgm:cxn modelId="{97549A02-89E8-48ED-A146-4B8BD00E44DC}" type="presParOf" srcId="{FDC1E66F-E606-4F61-A7B6-C815281478AA}" destId="{032DAB6B-0CB5-469A-8F7F-5A94610AB105}" srcOrd="13" destOrd="0" presId="urn:microsoft.com/office/officeart/2005/8/layout/radial6"/>
    <dgm:cxn modelId="{26B12F54-F58E-47F1-8854-634C60F0424F}" type="presParOf" srcId="{FDC1E66F-E606-4F61-A7B6-C815281478AA}" destId="{E13E098F-A8E0-4C43-82F4-CC614BECDE1C}" srcOrd="14" destOrd="0" presId="urn:microsoft.com/office/officeart/2005/8/layout/radial6"/>
    <dgm:cxn modelId="{DF34F7C3-0E9B-43D2-924E-2706A74B760F}" type="presParOf" srcId="{FDC1E66F-E606-4F61-A7B6-C815281478AA}" destId="{1D021E72-AF0F-4031-9EA7-66090C0DFEFC}" srcOrd="15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AE893-1898-44BE-AE00-79500589A75F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E4D04-19F2-42EA-A62B-27E778DBA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E4D04-19F2-42EA-A62B-27E778DBA82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E4D04-19F2-42EA-A62B-27E778DBA82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650F48-83EC-4427-AF58-0687CDF14623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C6451-1AA0-4ADB-9FC3-2433A4D82D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20052-A595-429C-B273-DF2382A5C823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3F53A-F63D-44E9-B611-C95F0183B0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34FCB-E1E4-485C-97CF-F94E08955E09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9D38F-AF8A-43B0-A7FA-6E52BC7425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4803A1-8889-47DA-9E44-21A471365F4B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5B150-AFFE-4B33-A8DD-BFF73339DD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300C14-B76B-49F9-9620-09AE7CEF4CD4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6909677E-BE52-46F7-B587-970B912E75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7DE2F-780E-4CBC-A570-ED889F160F4E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E76253-19F4-406A-B5E4-F3D4067B0C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A32DA-B9A4-4516-ACF5-570C866391F5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54571-E187-4B87-9971-A1EE5B27F2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DEB4AC-7B62-4F21-B5C6-1516A2D7778E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C8BE6-1250-4E2F-A8AA-E2DCD2EDDE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17267-4893-4766-98FF-E285F8F7CD70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DDC71-C502-4E9C-BA01-CEB184DD0B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7E661D-AF8A-4703-9567-87CFD53718FF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9AB98-B326-4190-8BF5-16CF32A5C9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AA68BB-D902-4154-A035-B6805099991A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DBCEB-D8A0-401C-9D60-CA3E222DFF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93B6B85-7F71-4B6F-B9EC-63E7FB481F10}" type="datetime1">
              <a:rPr lang="ru-RU" smtClean="0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Непомнящая Наталья Владимировна (</a:t>
            </a:r>
            <a:r>
              <a:rPr lang="en-US" smtClean="0"/>
              <a:t>C)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4986AB6-D841-4A06-B8E4-6E03BE046A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5786454"/>
            <a:ext cx="2786082" cy="5715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endParaRPr lang="ru-RU" sz="1700" b="1" dirty="0" smtClean="0">
              <a:solidFill>
                <a:schemeClr val="bg1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5000"/>
            </a:pPr>
            <a:endParaRPr lang="ru-RU" sz="1700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857364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   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571604" y="142852"/>
            <a:ext cx="7286676" cy="1011222"/>
          </a:xfrm>
          <a:prstGeom prst="rect">
            <a:avLst/>
          </a:prstGeom>
        </p:spPr>
        <p:txBody>
          <a:bodyPr vert="horz" lIns="45720" tIns="0" rIns="45720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/>
          <a:p>
            <a:pPr lvl="0" algn="ctr" fontAlgn="auto">
              <a:spcAft>
                <a:spcPts val="0"/>
              </a:spcAft>
            </a:pPr>
            <a:r>
              <a:rPr lang="ru-RU" sz="3600" b="1" spc="100" dirty="0" smtClean="0">
                <a:ln w="6350">
                  <a:noFill/>
                </a:ln>
                <a:latin typeface="+mj-lt"/>
                <a:ea typeface="+mj-ea"/>
                <a:cs typeface="+mj-cs"/>
              </a:rPr>
              <a:t>Логопедическая работа с детьми с моторной алалией</a:t>
            </a:r>
            <a:endParaRPr kumimoji="0" lang="ru-RU" sz="3600" b="1" i="0" u="none" strike="noStrike" kern="1200" spc="0" normalizeH="0" noProof="0" dirty="0" smtClean="0">
              <a:ln w="6350"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NNV\Desktop\картинки из интернета\ребенок рису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85926"/>
            <a:ext cx="5995677" cy="4000528"/>
          </a:xfrm>
          <a:prstGeom prst="rect">
            <a:avLst/>
          </a:prstGeom>
          <a:noFill/>
        </p:spPr>
      </p:pic>
      <p:pic>
        <p:nvPicPr>
          <p:cNvPr id="7" name="Рисунок 6" descr="мал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24" y="1428736"/>
            <a:ext cx="763795" cy="642941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0" h="0"/>
            <a:bevelB w="0" h="0"/>
            <a:extrusionClr>
              <a:srgbClr val="99FF99"/>
            </a:extrusionClr>
            <a:contourClr>
              <a:srgbClr val="99FF99"/>
            </a:contourClr>
          </a:sp3d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 новиково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357298"/>
            <a:ext cx="2928958" cy="4100068"/>
          </a:xfrm>
          <a:prstGeom prst="rect">
            <a:avLst/>
          </a:prstGeom>
          <a:ln>
            <a:solidFill>
              <a:srgbClr val="99FF99">
                <a:alpha val="9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bevelT/>
            <a:bevelB/>
            <a:extrusionClr>
              <a:srgbClr val="99FF99"/>
            </a:extrusionClr>
            <a:contourClr>
              <a:srgbClr val="99FF99"/>
            </a:contourClr>
          </a:sp3d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6429420" cy="64294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Авторские методики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786182" y="1857364"/>
            <a:ext cx="4643470" cy="45005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3200" b="1" smtClean="0">
                <a:solidFill>
                  <a:srgbClr val="FF9900"/>
                </a:solidFill>
              </a:rPr>
              <a:t>МФЯС-</a:t>
            </a:r>
            <a:r>
              <a:rPr lang="ru-RU" sz="1800" b="1" smtClean="0">
                <a:solidFill>
                  <a:srgbClr val="FF9900"/>
                </a:solidFill>
              </a:rPr>
              <a:t>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методика формирования языковой системы, разработанная московским логопедом-практиком Т.Н. Новиковой-Иванцовой.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В ее основе опора на онтогенетический принцип развития речи;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Формирование </a:t>
            </a:r>
            <a:r>
              <a:rPr lang="ru-RU" sz="1800" b="1" dirty="0" err="1" smtClean="0">
                <a:solidFill>
                  <a:schemeClr val="bg1"/>
                </a:solidFill>
              </a:rPr>
              <a:t>ритмико</a:t>
            </a:r>
            <a:r>
              <a:rPr lang="ru-RU" sz="1800" b="1" dirty="0" smtClean="0">
                <a:solidFill>
                  <a:schemeClr val="bg1"/>
                </a:solidFill>
              </a:rPr>
              <a:t>- мелодико-интонационной стороны речи посредством музыки и пения с опорой на карточки-символы.</a:t>
            </a:r>
            <a:endParaRPr lang="ru-RU" sz="4400" b="1" dirty="0" smtClean="0">
              <a:solidFill>
                <a:srgbClr val="FF9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500702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Т.Н. Новикова-Иванцова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логопед-практик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9" y="614364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logosystem.ru</a:t>
            </a:r>
            <a:endParaRPr lang="ru-RU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мал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2786082" cy="3857652"/>
          </a:xfrm>
          <a:prstGeom prst="rect">
            <a:avLst/>
          </a:prstGeom>
          <a:ln>
            <a:solidFill>
              <a:srgbClr val="99FF99">
                <a:alpha val="9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bevelT/>
            <a:bevelB/>
            <a:extrusionClr>
              <a:srgbClr val="99FF99"/>
            </a:extrusionClr>
            <a:contourClr>
              <a:srgbClr val="99FF99"/>
            </a:contourClr>
          </a:sp3d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071802" y="1600200"/>
            <a:ext cx="5500726" cy="4757758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3200" b="1" dirty="0" smtClean="0">
                <a:solidFill>
                  <a:srgbClr val="FF9900"/>
                </a:solidFill>
              </a:rPr>
              <a:t>Метод сенсорной интеграции, метод М.А.Р.</a:t>
            </a:r>
          </a:p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endParaRPr lang="ru-RU" sz="3200" b="1" dirty="0" smtClean="0">
              <a:solidFill>
                <a:srgbClr val="FF9900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Преодоление алалии и задержки речевого развития у детей. Метод сенсорно-интегративной </a:t>
            </a:r>
            <a:r>
              <a:rPr lang="ru-RU" sz="1800" b="1" dirty="0" err="1" smtClean="0">
                <a:solidFill>
                  <a:schemeClr val="bg1"/>
                </a:solidFill>
              </a:rPr>
              <a:t>логотерапии</a:t>
            </a:r>
            <a:r>
              <a:rPr lang="ru-RU" sz="1800" b="1" dirty="0" smtClean="0">
                <a:solidFill>
                  <a:schemeClr val="bg1"/>
                </a:solidFill>
              </a:rPr>
              <a:t>. Конспекты занятий. -М.: </a:t>
            </a:r>
            <a:r>
              <a:rPr lang="ru-RU" sz="1800" b="1" dirty="0" err="1" smtClean="0">
                <a:solidFill>
                  <a:schemeClr val="bg1"/>
                </a:solidFill>
              </a:rPr>
              <a:t>Логомаг</a:t>
            </a:r>
            <a:r>
              <a:rPr lang="ru-RU" sz="1800" b="1" dirty="0" smtClean="0">
                <a:solidFill>
                  <a:schemeClr val="bg1"/>
                </a:solidFill>
              </a:rPr>
              <a:t>, 2015. / под редакцией Шаховской С. Н.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err="1" smtClean="0">
                <a:solidFill>
                  <a:schemeClr val="bg1"/>
                </a:solidFill>
              </a:rPr>
              <a:t>Неговорящий</a:t>
            </a:r>
            <a:r>
              <a:rPr lang="ru-RU" sz="1800" b="1" dirty="0" smtClean="0">
                <a:solidFill>
                  <a:schemeClr val="bg1"/>
                </a:solidFill>
              </a:rPr>
              <a:t> ребенок. Инструкция по применению. -М.: Парадигма, 2015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Сенсорно-интегративная артикуляционная гимнастика: комплексы упражнений для преодоления артикуляционной апраксии у детей дошкольного возраста. -М.: Парадигма, 2016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5497313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М.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Лынская</a:t>
            </a:r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логопед-практик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6131502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mapintensiv.com</a:t>
            </a:r>
            <a:endParaRPr lang="ru-RU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6429420" cy="64294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Авторские методики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550070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М.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Лынская</a:t>
            </a:r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логопед-практик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ал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3286124"/>
            <a:ext cx="3286148" cy="2414777"/>
          </a:xfrm>
          <a:prstGeom prst="rect">
            <a:avLst/>
          </a:prstGeom>
          <a:ln>
            <a:solidFill>
              <a:srgbClr val="99FF99">
                <a:alpha val="9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bevelT/>
            <a:bevelB/>
            <a:extrusionClr>
              <a:srgbClr val="99FF99"/>
            </a:extrusionClr>
            <a:contourClr>
              <a:srgbClr val="99FF99"/>
            </a:contourClr>
          </a:sp3d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929058" y="1500174"/>
            <a:ext cx="4972056" cy="457203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2714644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л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428736"/>
            <a:ext cx="3214710" cy="2451425"/>
          </a:xfrm>
          <a:prstGeom prst="rect">
            <a:avLst/>
          </a:prstGeom>
          <a:ln>
            <a:solidFill>
              <a:srgbClr val="99FF99">
                <a:alpha val="9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bevelT/>
            <a:bevelB/>
            <a:extrusionClr>
              <a:srgbClr val="99FF99"/>
            </a:extrusionClr>
            <a:contourClr>
              <a:srgbClr val="99FF99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286116" y="385762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Т.В.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Башинская</a:t>
            </a:r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логопед-практик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578645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Т.В. Пятница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логопед-практик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429420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Авторские методики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books_04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142844" y="1928802"/>
            <a:ext cx="2857520" cy="4143404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429420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Авторские методики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000364" y="1214422"/>
            <a:ext cx="6000792" cy="535785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 	3 этапа коррекционной работы :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1 этап: </a:t>
            </a:r>
            <a:r>
              <a:rPr lang="ru-RU" sz="1800" b="1" dirty="0" smtClean="0">
                <a:solidFill>
                  <a:schemeClr val="bg1"/>
                </a:solidFill>
              </a:rPr>
              <a:t>Формирование активного словаря : односложные слова, двусложные слова с ударением на первом слоге, двусложные слова с ударением на втором слоге, трехсложные слова с последовательным ударением на первом, втором и третьем слоге. Работа по обучению грамоте методом </a:t>
            </a:r>
            <a:r>
              <a:rPr lang="ru-RU" sz="1800" b="1" dirty="0" err="1" smtClean="0">
                <a:solidFill>
                  <a:schemeClr val="bg1"/>
                </a:solidFill>
              </a:rPr>
              <a:t>звуко-буквенного</a:t>
            </a:r>
            <a:r>
              <a:rPr lang="ru-RU" sz="1800" b="1" dirty="0" smtClean="0">
                <a:solidFill>
                  <a:schemeClr val="bg1"/>
                </a:solidFill>
              </a:rPr>
              <a:t> анализа. Накопление активного и пассивного словарного запаса.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600" b="1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2 этап: </a:t>
            </a:r>
            <a:r>
              <a:rPr lang="ru-RU" sz="1800" b="1" dirty="0" smtClean="0">
                <a:solidFill>
                  <a:schemeClr val="bg1"/>
                </a:solidFill>
              </a:rPr>
              <a:t>Обучение грамоте на уровне чтения отдельных слов, предложений и коротких текстов. Формирование звукопроизношения.  Работа по использованию в речи предлогов, прилагательных. Составление описательных рассказов. Согласование существительных и местоимений. Накопление словарного запаса по конкретным лексическим темам.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600" b="1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3 этап: </a:t>
            </a:r>
            <a:r>
              <a:rPr lang="ru-RU" sz="1800" b="1" dirty="0" smtClean="0">
                <a:solidFill>
                  <a:schemeClr val="bg1"/>
                </a:solidFill>
              </a:rPr>
              <a:t>Развитие связной речи на материале  сюжетных картинок. Автоматизация грамматических категорий (использование предлогов, изменение слов по падежам, согласование всех частей речи в роде и числе).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Постановка, автоматизация и дифференциация звуков в речи. Формирование фразы и работа над рассказом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0" y="1928802"/>
            <a:ext cx="4286280" cy="471490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Алалия (от греческого </a:t>
            </a:r>
            <a:r>
              <a:rPr lang="en-US" sz="2000" b="1" i="1" dirty="0" smtClean="0">
                <a:solidFill>
                  <a:schemeClr val="bg1"/>
                </a:solidFill>
              </a:rPr>
              <a:t>lalia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ru-RU" sz="2000" b="1" dirty="0" smtClean="0">
                <a:solidFill>
                  <a:schemeClr val="bg1"/>
                </a:solidFill>
              </a:rPr>
              <a:t>речь, </a:t>
            </a:r>
            <a:r>
              <a:rPr lang="en-US" sz="2000" b="1" i="1" dirty="0" smtClean="0">
                <a:solidFill>
                  <a:schemeClr val="bg1"/>
                </a:solidFill>
              </a:rPr>
              <a:t>a</a:t>
            </a:r>
            <a:r>
              <a:rPr lang="en-US" sz="2000" b="1" dirty="0" smtClean="0">
                <a:solidFill>
                  <a:schemeClr val="bg1"/>
                </a:solidFill>
              </a:rPr>
              <a:t> – </a:t>
            </a:r>
            <a:r>
              <a:rPr lang="ru-RU" sz="2000" b="1" dirty="0" smtClean="0">
                <a:solidFill>
                  <a:schemeClr val="bg1"/>
                </a:solidFill>
              </a:rPr>
              <a:t>отрицание) - это отсутствие </a:t>
            </a:r>
          </a:p>
          <a:p>
            <a:pPr marL="0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или недоразвитие речи вследствие органического поражения речевых зон коры головного мозга во внутриутробном или раннем периоде развития ребенка, при нормальном  слухе и первично сохранном интеллекте.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572296" cy="725470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r>
              <a:rPr lang="ru-RU" sz="3600" spc="100" dirty="0" smtClean="0">
                <a:solidFill>
                  <a:schemeClr val="tx1"/>
                </a:solidFill>
                <a:effectLst/>
              </a:rPr>
              <a:t>Алалия</a:t>
            </a:r>
            <a:endParaRPr lang="ru-RU" sz="36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3" descr="C:\Users\NNV\Desktop\а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426178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14353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                          Внутриутробные, </a:t>
            </a:r>
            <a:r>
              <a:rPr lang="ru-RU" sz="1800" b="1" dirty="0" err="1" smtClean="0">
                <a:solidFill>
                  <a:schemeClr val="bg1"/>
                </a:solidFill>
              </a:rPr>
              <a:t>природовые</a:t>
            </a:r>
            <a:r>
              <a:rPr lang="ru-RU" sz="1800" b="1" dirty="0" smtClean="0">
                <a:solidFill>
                  <a:schemeClr val="bg1"/>
                </a:solidFill>
              </a:rPr>
              <a:t> и послеродовые:</a:t>
            </a:r>
          </a:p>
          <a:p>
            <a:pPr>
              <a:lnSpc>
                <a:spcPct val="110000"/>
              </a:lnSpc>
              <a:buClr>
                <a:schemeClr val="accent1"/>
              </a:buClr>
              <a:buNone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</a:rPr>
              <a:t>Травмы, вызывающие повреждения речевых зон головного мозга;</a:t>
            </a: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</a:rPr>
              <a:t> Гипоксии – кислородное голодание мозга, асфиксии;</a:t>
            </a: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</a:rPr>
              <a:t>Тяжелые инфекционные заболевания матери(корь, краснуха , грипп с осложнениями) во время беременности и заболевания ребенка в ранний период развития, когда клетки головного мозга в речевых областях дозревают;</a:t>
            </a: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</a:rPr>
              <a:t>Недостатки ухода за ребенком в первые месяцы жизни при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неблагополучных социальных условиях ведут к нарушению созревания клеток головного мозга, которые тяжело переносят недостатки питания и сна.  </a:t>
            </a: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endParaRPr lang="ru-RU" sz="1800" b="1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  <a:buClr>
                <a:schemeClr val="accent1"/>
              </a:buClr>
              <a:buFont typeface="Wingdings" pitchFamily="2" charset="2"/>
              <a:buChar char="q"/>
            </a:pP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643866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Причины алалии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1435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Clr>
                <a:schemeClr val="accent1"/>
              </a:buClr>
              <a:buNone/>
            </a:pPr>
            <a:r>
              <a:rPr lang="ru-RU" sz="2200" b="1" dirty="0" smtClean="0">
                <a:solidFill>
                  <a:schemeClr val="bg1"/>
                </a:solidFill>
              </a:rPr>
              <a:t>Клиническая (топологическая) классификация алалии</a:t>
            </a:r>
          </a:p>
          <a:p>
            <a:pPr algn="ctr">
              <a:lnSpc>
                <a:spcPct val="80000"/>
              </a:lnSpc>
              <a:buClr>
                <a:schemeClr val="accent1"/>
              </a:buClr>
              <a:buNone/>
            </a:pPr>
            <a:r>
              <a:rPr lang="ru-RU" sz="2200" b="1" dirty="0" smtClean="0">
                <a:solidFill>
                  <a:schemeClr val="bg1"/>
                </a:solidFill>
              </a:rPr>
              <a:t>по </a:t>
            </a:r>
            <a:r>
              <a:rPr lang="ru-RU" sz="2200" b="1" dirty="0" err="1" smtClean="0">
                <a:solidFill>
                  <a:schemeClr val="bg1"/>
                </a:solidFill>
              </a:rPr>
              <a:t>Ковшикову</a:t>
            </a:r>
            <a:r>
              <a:rPr lang="ru-RU" sz="2200" b="1" dirty="0" smtClean="0">
                <a:solidFill>
                  <a:schemeClr val="bg1"/>
                </a:solidFill>
              </a:rPr>
              <a:t> В.А.</a:t>
            </a:r>
          </a:p>
          <a:p>
            <a:pPr>
              <a:lnSpc>
                <a:spcPct val="80000"/>
              </a:lnSpc>
              <a:buClr>
                <a:schemeClr val="accent1"/>
              </a:buClr>
              <a:buNone/>
            </a:pPr>
            <a:endParaRPr lang="ru-RU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42910" y="2285992"/>
          <a:ext cx="8024826" cy="3317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786346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Wernicke.jpg"/>
          <p:cNvPicPr>
            <a:picLocks noChangeAspect="1"/>
          </p:cNvPicPr>
          <p:nvPr/>
        </p:nvPicPr>
        <p:blipFill>
          <a:blip r:embed="rId2" cstate="print">
            <a:lum bright="15000"/>
          </a:blip>
          <a:stretch>
            <a:fillRect/>
          </a:stretch>
        </p:blipFill>
        <p:spPr>
          <a:xfrm>
            <a:off x="428596" y="1714488"/>
            <a:ext cx="2424563" cy="3000396"/>
          </a:xfrm>
          <a:prstGeom prst="rect">
            <a:avLst/>
          </a:prstGeom>
        </p:spPr>
      </p:pic>
      <p:pic>
        <p:nvPicPr>
          <p:cNvPr id="7" name="Рисунок 6" descr="1328941.jpg"/>
          <p:cNvPicPr>
            <a:picLocks noChangeAspect="1"/>
          </p:cNvPicPr>
          <p:nvPr/>
        </p:nvPicPr>
        <p:blipFill>
          <a:blip r:embed="rId3">
            <a:lum bright="6000" contrast="18000"/>
          </a:blip>
          <a:stretch>
            <a:fillRect/>
          </a:stretch>
        </p:blipFill>
        <p:spPr>
          <a:xfrm>
            <a:off x="6286480" y="3071778"/>
            <a:ext cx="2643238" cy="2643238"/>
          </a:xfrm>
          <a:prstGeom prst="rect">
            <a:avLst/>
          </a:prstGeom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858180" cy="1214422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Сенсорная алалия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072074"/>
            <a:ext cx="328614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bg1"/>
                </a:solidFill>
                <a:latin typeface="+mn-lt"/>
              </a:rPr>
              <a:t>Карл </a:t>
            </a:r>
            <a:r>
              <a:rPr lang="ru-RU" sz="1700" b="1" dirty="0" err="1" smtClean="0">
                <a:solidFill>
                  <a:schemeClr val="bg1"/>
                </a:solidFill>
                <a:latin typeface="+mn-lt"/>
              </a:rPr>
              <a:t>Вернике</a:t>
            </a:r>
            <a:endParaRPr lang="ru-RU" sz="1700" b="1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sz="1700" b="1" dirty="0" smtClean="0">
                <a:solidFill>
                  <a:schemeClr val="bg1"/>
                </a:solidFill>
                <a:latin typeface="+mn-lt"/>
              </a:rPr>
              <a:t>немецкий</a:t>
            </a:r>
          </a:p>
          <a:p>
            <a:pPr algn="ctr"/>
            <a:r>
              <a:rPr lang="ru-RU" sz="17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700" b="1" dirty="0" err="1" smtClean="0">
                <a:solidFill>
                  <a:schemeClr val="bg1"/>
                </a:solidFill>
                <a:latin typeface="+mn-lt"/>
              </a:rPr>
              <a:t>психоневропатолог</a:t>
            </a:r>
            <a:endParaRPr lang="ru-RU" sz="17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1643050"/>
            <a:ext cx="5072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Локализация поражения: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зона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Вернике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 (сенсорный) центр речи коры головного мозга- своеобразная картотека для хранения всех усвоенных слов</a:t>
            </a:r>
          </a:p>
          <a:p>
            <a:endParaRPr lang="ru-RU" b="1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271462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Находится в заднем отделе верхней височной извилины левого полушария.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86116" y="3817814"/>
            <a:ext cx="4286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При сохранном слухе ребенок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не понимает речь окружающих,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подобно тому, как мы не понимаем иностранный язык. </a:t>
            </a:r>
          </a:p>
          <a:p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Своеобразная 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“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картотека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”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 для хранения всех усвоенных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 descr="13289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857364"/>
            <a:ext cx="2214578" cy="2541319"/>
          </a:xfrm>
          <a:prstGeom prst="rect">
            <a:avLst/>
          </a:prstGeom>
        </p:spPr>
      </p:pic>
      <p:pic>
        <p:nvPicPr>
          <p:cNvPr id="6" name="Рисунок 5" descr="1328940.jpg"/>
          <p:cNvPicPr>
            <a:picLocks noChangeAspect="1"/>
          </p:cNvPicPr>
          <p:nvPr/>
        </p:nvPicPr>
        <p:blipFill>
          <a:blip r:embed="rId3" cstate="print">
            <a:lum bright="6000" contrast="18000"/>
          </a:blip>
          <a:stretch>
            <a:fillRect/>
          </a:stretch>
        </p:blipFill>
        <p:spPr>
          <a:xfrm>
            <a:off x="6500826" y="2786058"/>
            <a:ext cx="2500330" cy="2500330"/>
          </a:xfrm>
          <a:prstGeom prst="rect">
            <a:avLst/>
          </a:prstGeom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85720" y="4500570"/>
            <a:ext cx="2786082" cy="78581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700" b="1" dirty="0" smtClean="0">
                <a:solidFill>
                  <a:schemeClr val="bg1"/>
                </a:solidFill>
              </a:rPr>
              <a:t>Поль </a:t>
            </a:r>
            <a:r>
              <a:rPr lang="ru-RU" sz="1700" b="1" dirty="0" err="1" smtClean="0">
                <a:solidFill>
                  <a:schemeClr val="bg1"/>
                </a:solidFill>
              </a:rPr>
              <a:t>Брока</a:t>
            </a:r>
            <a:endParaRPr lang="ru-RU" sz="1700" b="1" dirty="0" smtClean="0">
              <a:solidFill>
                <a:schemeClr val="bg1"/>
              </a:solidFill>
            </a:endParaRPr>
          </a:p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700" b="1" dirty="0" smtClean="0">
                <a:solidFill>
                  <a:schemeClr val="bg1"/>
                </a:solidFill>
              </a:rPr>
              <a:t>французский нейрохирург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4678" y="1428736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Локализация поражения: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зона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Брока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 моторный (двигательный) центр речи коры головного мозга.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300037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Находится в задненижней части третьей лобной извилины левого полушария.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86116" y="3929066"/>
            <a:ext cx="5500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В норме преобразует нейронные</a:t>
            </a:r>
            <a:br>
              <a:rPr lang="ru-RU" b="1" dirty="0" smtClean="0">
                <a:solidFill>
                  <a:schemeClr val="bg1"/>
                </a:solidFill>
                <a:latin typeface="+mn-lt"/>
              </a:rPr>
            </a:br>
            <a:r>
              <a:rPr lang="ru-RU" b="1" dirty="0" smtClean="0">
                <a:solidFill>
                  <a:schemeClr val="bg1"/>
                </a:solidFill>
                <a:latin typeface="+mn-lt"/>
              </a:rPr>
              <a:t>коды слов в последовательность артикуляций.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При нарушениях этой зоны у детей страдает переключение от одной артикуляции к другой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В речи детей наблюдается грубое искажение слоговой структуры слов.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14678" y="2357430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“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Дирижирует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”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, управляет мышцами  органов артикуляции и голосообразования.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715404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kern="100" spc="-200" dirty="0" smtClean="0">
                <a:solidFill>
                  <a:schemeClr val="tx1"/>
                </a:solidFill>
                <a:effectLst/>
              </a:rPr>
              <a:t> Моторная алалия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71604" y="1428736"/>
          <a:ext cx="650085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143900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spc="-200" dirty="0" smtClean="0">
                <a:solidFill>
                  <a:schemeClr val="tx1"/>
                </a:solidFill>
                <a:effectLst/>
              </a:rPr>
              <a:t>Система коррекционного воздействия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29618" cy="71438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Алалия – </a:t>
            </a:r>
            <a:r>
              <a:rPr lang="ru-RU" sz="2000" b="1" dirty="0" err="1" smtClean="0">
                <a:solidFill>
                  <a:schemeClr val="bg1"/>
                </a:solidFill>
              </a:rPr>
              <a:t>медико</a:t>
            </a:r>
            <a:r>
              <a:rPr lang="ru-RU" sz="2000" b="1" dirty="0" smtClean="0">
                <a:solidFill>
                  <a:schemeClr val="bg1"/>
                </a:solidFill>
              </a:rPr>
              <a:t>- </a:t>
            </a:r>
            <a:r>
              <a:rPr lang="ru-RU" sz="2000" b="1" dirty="0" err="1" smtClean="0">
                <a:solidFill>
                  <a:schemeClr val="bg1"/>
                </a:solidFill>
              </a:rPr>
              <a:t>психолого</a:t>
            </a:r>
            <a:r>
              <a:rPr lang="ru-RU" sz="2000" b="1" dirty="0" smtClean="0">
                <a:solidFill>
                  <a:schemeClr val="bg1"/>
                </a:solidFill>
              </a:rPr>
              <a:t>- педагогическая проблема.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0" lvl="0" indent="0" algn="ctr"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Для преодолении алалии необходима интеграция усилий:</a:t>
            </a:r>
            <a:endParaRPr lang="en-US" sz="2000" b="1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buClr>
                <a:schemeClr val="accent1"/>
              </a:buClr>
              <a:buNone/>
            </a:pPr>
            <a:endParaRPr lang="ru-RU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7286676" cy="79690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0" h="0"/>
            </a:sp3d>
          </a:bodyPr>
          <a:lstStyle/>
          <a:p>
            <a:pPr eaLnBrk="1" hangingPunct="1"/>
            <a:r>
              <a:rPr lang="ru-RU" sz="3600" dirty="0" smtClean="0">
                <a:solidFill>
                  <a:schemeClr val="tx1"/>
                </a:solidFill>
                <a:effectLst/>
              </a:rPr>
              <a:t>Традиционная методика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857620" y="1500174"/>
            <a:ext cx="4857784" cy="4786346"/>
          </a:xfrm>
        </p:spPr>
        <p:txBody>
          <a:bodyPr lIns="396000"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endParaRPr lang="ru-RU" sz="23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endParaRPr lang="ru-RU" sz="2300" b="1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300" b="1" smtClean="0">
                <a:solidFill>
                  <a:schemeClr val="bg1"/>
                </a:solidFill>
              </a:rPr>
              <a:t>Традиционная </a:t>
            </a:r>
            <a:r>
              <a:rPr lang="ru-RU" sz="2300" b="1" dirty="0" smtClean="0">
                <a:solidFill>
                  <a:schemeClr val="bg1"/>
                </a:solidFill>
              </a:rPr>
              <a:t>система и основные этапы коррекционной работы с детьми с моторной алалией (авторы: Жукова Н.С., </a:t>
            </a:r>
            <a:r>
              <a:rPr lang="ru-RU" sz="2300" b="1" dirty="0" err="1" smtClean="0">
                <a:solidFill>
                  <a:schemeClr val="bg1"/>
                </a:solidFill>
              </a:rPr>
              <a:t>Мастюкова</a:t>
            </a:r>
            <a:r>
              <a:rPr lang="ru-RU" sz="2300" b="1" dirty="0" smtClean="0">
                <a:solidFill>
                  <a:schemeClr val="bg1"/>
                </a:solidFill>
              </a:rPr>
              <a:t> Е.М., Филичева Т.Б.)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                                                        </a:t>
            </a:r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1"/>
            <a:ext cx="3214710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Томил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828" y="1500174"/>
            <a:ext cx="2926757" cy="4000528"/>
          </a:xfrm>
          <a:prstGeom prst="rect">
            <a:avLst/>
          </a:prstGeom>
          <a:noFill/>
          <a:ln>
            <a:solidFill>
              <a:srgbClr val="99FF99">
                <a:alpha val="9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bevelT/>
            <a:bevelB/>
            <a:extrusionClr>
              <a:srgbClr val="99FF99"/>
            </a:extrusionClr>
            <a:contourClr>
              <a:srgbClr val="99FF99"/>
            </a:contourClr>
          </a:sp3d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8286808" cy="857256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b" anchorCtr="0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/>
          <a:p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7200" spc="1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600" kern="0" cap="none" spc="1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Учебный центр  "Логопед-мастер"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1357298"/>
            <a:ext cx="52149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Руководитель учебного центра «Логопед-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мастер»;</a:t>
            </a:r>
          </a:p>
          <a:p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 Закончила в 1975 году дефектологический факультет им. Ленина;</a:t>
            </a:r>
          </a:p>
          <a:p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Работала несколько лет на кафедре сценической речи театрального училища им. Щепкина;</a:t>
            </a:r>
          </a:p>
          <a:p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Проводит выездные и </a:t>
            </a:r>
            <a:r>
              <a:rPr lang="ru-RU" b="1" dirty="0" err="1" smtClean="0">
                <a:solidFill>
                  <a:schemeClr val="bg1"/>
                </a:solidFill>
                <a:latin typeface="+mn-lt"/>
              </a:rPr>
              <a:t>он-лайн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 семинары и курсы повышения квалификации для логопедов;</a:t>
            </a:r>
          </a:p>
          <a:p>
            <a:endParaRPr lang="ru-RU" b="1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Темы курсов: «Коррекция звукопроизношения у взрослых», «Лечение заикания у подростков и взрослых», «Логопедический массаж», «Логопедическая работа с детьми с моторной алалией».  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5643578"/>
            <a:ext cx="2786082" cy="35719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С.М. Томилина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5000"/>
            </a:pPr>
            <a:endParaRPr lang="ru-RU" sz="1700" b="1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613150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logopedmaster.ru</a:t>
            </a:r>
            <a:endParaRPr lang="ru-RU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2398</TotalTime>
  <Words>500</Words>
  <Application>Microsoft Office PowerPoint</Application>
  <PresentationFormat>Экран (4:3)</PresentationFormat>
  <Paragraphs>106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Алалия</vt:lpstr>
      <vt:lpstr>Причины алалии</vt:lpstr>
      <vt:lpstr>Классификация</vt:lpstr>
      <vt:lpstr>Сенсорная алалия </vt:lpstr>
      <vt:lpstr> Моторная алалия</vt:lpstr>
      <vt:lpstr>Система коррекционного воздействия</vt:lpstr>
      <vt:lpstr>Традиционная методика</vt:lpstr>
      <vt:lpstr>       Учебный центр  "Логопед-мастер"</vt:lpstr>
      <vt:lpstr>Авторские методики</vt:lpstr>
      <vt:lpstr>Авторские методики</vt:lpstr>
      <vt:lpstr>Авторские методики</vt:lpstr>
      <vt:lpstr>Авторские методики</vt:lpstr>
    </vt:vector>
  </TitlesOfParts>
  <Company>FSS7402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353</cp:revision>
  <dcterms:created xsi:type="dcterms:W3CDTF">2017-11-04T13:03:05Z</dcterms:created>
  <dcterms:modified xsi:type="dcterms:W3CDTF">2020-11-11T15:39:00Z</dcterms:modified>
</cp:coreProperties>
</file>