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5"/>
  </p:notes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6" r:id="rId15"/>
    <p:sldId id="287" r:id="rId16"/>
    <p:sldId id="273" r:id="rId17"/>
    <p:sldId id="274" r:id="rId18"/>
    <p:sldId id="275" r:id="rId19"/>
    <p:sldId id="277" r:id="rId20"/>
    <p:sldId id="278" r:id="rId21"/>
    <p:sldId id="279" r:id="rId22"/>
    <p:sldId id="280" r:id="rId23"/>
    <p:sldId id="283" r:id="rId24"/>
    <p:sldId id="281" r:id="rId25"/>
    <p:sldId id="282" r:id="rId26"/>
    <p:sldId id="284" r:id="rId27"/>
    <p:sldId id="288" r:id="rId28"/>
    <p:sldId id="285" r:id="rId29"/>
    <p:sldId id="286" r:id="rId30"/>
    <p:sldId id="289" r:id="rId31"/>
    <p:sldId id="290" r:id="rId32"/>
    <p:sldId id="291" r:id="rId33"/>
    <p:sldId id="292" r:id="rId34"/>
    <p:sldId id="294" r:id="rId35"/>
    <p:sldId id="295" r:id="rId36"/>
    <p:sldId id="296" r:id="rId37"/>
    <p:sldId id="297" r:id="rId38"/>
    <p:sldId id="300" r:id="rId39"/>
    <p:sldId id="298" r:id="rId40"/>
    <p:sldId id="299" r:id="rId41"/>
    <p:sldId id="312" r:id="rId42"/>
    <p:sldId id="301" r:id="rId43"/>
    <p:sldId id="302" r:id="rId44"/>
    <p:sldId id="303" r:id="rId45"/>
    <p:sldId id="304" r:id="rId46"/>
    <p:sldId id="305" r:id="rId47"/>
    <p:sldId id="306" r:id="rId48"/>
    <p:sldId id="307" r:id="rId49"/>
    <p:sldId id="308" r:id="rId50"/>
    <p:sldId id="310" r:id="rId51"/>
    <p:sldId id="311" r:id="rId52"/>
    <p:sldId id="314" r:id="rId53"/>
    <p:sldId id="315" r:id="rId54"/>
    <p:sldId id="324" r:id="rId55"/>
    <p:sldId id="316" r:id="rId56"/>
    <p:sldId id="317" r:id="rId57"/>
    <p:sldId id="318" r:id="rId58"/>
    <p:sldId id="319" r:id="rId59"/>
    <p:sldId id="320" r:id="rId60"/>
    <p:sldId id="321" r:id="rId61"/>
    <p:sldId id="322" r:id="rId62"/>
    <p:sldId id="323" r:id="rId63"/>
    <p:sldId id="325" r:id="rId64"/>
  </p:sldIdLst>
  <p:sldSz cx="9144000" cy="6858000" type="screen4x3"/>
  <p:notesSz cx="6858000" cy="9144000"/>
  <p:custDataLst>
    <p:tags r:id="rId6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0A83"/>
    <a:srgbClr val="1F08C6"/>
    <a:srgbClr val="1508C4"/>
    <a:srgbClr val="002E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>
      <p:cViewPr varScale="1">
        <p:scale>
          <a:sx n="71" d="100"/>
          <a:sy n="71" d="100"/>
        </p:scale>
        <p:origin x="-134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2B4DA6-D526-4718-88DE-56577490007F}" type="datetimeFigureOut">
              <a:rPr lang="ru-RU" smtClean="0"/>
              <a:t>04.12.2017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F2BCD6-C583-4A56-86EC-4380C69A8E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669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Автор шаблона </a:t>
            </a:r>
            <a:r>
              <a:rPr lang="ru-RU" dirty="0" err="1" smtClean="0"/>
              <a:t>Салиш</a:t>
            </a:r>
            <a:r>
              <a:rPr lang="ru-RU" dirty="0" smtClean="0"/>
              <a:t> С.С., учитель начальных классов СШ №53 г. Актобе.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2BCD6-C583-4A56-86EC-4380C69A8EF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6124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Автор шаблона </a:t>
            </a:r>
            <a:r>
              <a:rPr lang="ru-RU" dirty="0" err="1" smtClean="0"/>
              <a:t>Салиш</a:t>
            </a:r>
            <a:r>
              <a:rPr lang="ru-RU" dirty="0" smtClean="0"/>
              <a:t> С.С., учитель начальных классов СШ №53 г. Актобе.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2BCD6-C583-4A56-86EC-4380C69A8EF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47721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Автор шаблона </a:t>
            </a:r>
            <a:r>
              <a:rPr lang="ru-RU" dirty="0" err="1" smtClean="0"/>
              <a:t>Салиш</a:t>
            </a:r>
            <a:r>
              <a:rPr lang="ru-RU" dirty="0" smtClean="0"/>
              <a:t> С.С., учитель начальных классов СШ №53 г. Актобе.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2BCD6-C583-4A56-86EC-4380C69A8EF0}" type="slidenum">
              <a:rPr lang="ru-RU" smtClean="0"/>
              <a:t>63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305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6" Type="http://schemas.openxmlformats.org/officeDocument/2006/relationships/audio" Target="../media/audio1.wav"/><Relationship Id="rId5" Type="http://schemas.openxmlformats.org/officeDocument/2006/relationships/hyperlink" Target="http://sun-shine-kz.ucoz.ru/" TargetMode="External"/><Relationship Id="rId4" Type="http://schemas.openxmlformats.org/officeDocument/2006/relationships/image" Target="../media/image2.gi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3.wav"/><Relationship Id="rId6" Type="http://schemas.openxmlformats.org/officeDocument/2006/relationships/audio" Target="../media/audio3.wav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3">
            <a:lum/>
          </a:blip>
          <a:srcRect/>
          <a:stretch>
            <a:fillRect l="-9000" r="-11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102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29" y="47144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7534" y="49639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613" y="446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2022" y="3356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853" y="446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7187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453" y="822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462" y="42549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896" y="18864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822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185" y="112479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31" y="89195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712" y="96047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957" y="73029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197" y="73029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2" y="137247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025" y="179930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792" y="170210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948" y="137247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3030" y="182424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109" y="137247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7518" y="166350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7656" y="149972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958" y="175335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133807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392" y="151649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307" y="187653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208" y="228832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14779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349" y="22224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6057" y="195485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453" y="205815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662" y="1986143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205815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88" y="27345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288" y="306415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444" y="27345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605" y="27345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7814" y="2706228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008" y="307780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152" y="286177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8888" y="287854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177" y="381469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723" y="358185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605" y="3296443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729" y="331375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845" y="358447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054" y="366620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334819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87" y="40870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387" y="441665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625" y="453879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704" y="40870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4113" y="437805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913" y="40587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3553" y="446790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9987" y="42310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91" y="473510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704" y="464894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2041" y="497420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9944" y="493697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6048" y="477270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5257" y="470069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6288" y="477270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120" y="542317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948" y="542317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318" y="539487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512" y="57664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7656" y="555042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958" y="58040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538876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07124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9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681" y="650334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227" y="627050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5992" y="604294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446" y="631035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349" y="627312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453" y="610884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896" y="627727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610884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1331913" y="4508276"/>
            <a:ext cx="6840537" cy="1296988"/>
          </a:xfrm>
        </p:spPr>
        <p:txBody>
          <a:bodyPr>
            <a:normAutofit/>
          </a:bodyPr>
          <a:lstStyle>
            <a:lvl5pPr marL="174625" indent="0">
              <a:buNone/>
              <a:defRPr sz="3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4"/>
            <a:r>
              <a:rPr lang="ru-RU" dirty="0" smtClean="0"/>
              <a:t>Ваши данные</a:t>
            </a:r>
          </a:p>
        </p:txBody>
      </p:sp>
      <p:sp>
        <p:nvSpPr>
          <p:cNvPr id="195" name="TextBox 194" hidden="1"/>
          <p:cNvSpPr txBox="1"/>
          <p:nvPr userDrawn="1"/>
        </p:nvSpPr>
        <p:spPr>
          <a:xfrm>
            <a:off x="35496" y="539969"/>
            <a:ext cx="90993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 ШАБЛОНА САЛИШ САЛТАНАТ САЛИШЕВНА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 userDrawn="1"/>
        </p:nvSpPr>
        <p:spPr>
          <a:xfrm>
            <a:off x="-36512" y="-27384"/>
            <a:ext cx="168187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>
                <a:hlinkClick r:id="rId5"/>
              </a:rPr>
              <a:t>http://sun-shine-kz.ucoz.ru/</a:t>
            </a:r>
            <a:r>
              <a:rPr lang="ru-RU" sz="1000" dirty="0" smtClean="0"/>
              <a:t> </a:t>
            </a:r>
            <a:endParaRPr lang="ru-RU" sz="1000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-15712" y="6669360"/>
            <a:ext cx="163538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solidFill>
                  <a:schemeClr val="bg1"/>
                </a:solidFill>
              </a:rPr>
              <a:t>Автор шаблона </a:t>
            </a:r>
            <a:r>
              <a:rPr lang="ru-RU" sz="1000" dirty="0" err="1" smtClean="0">
                <a:solidFill>
                  <a:schemeClr val="bg1"/>
                </a:solidFill>
              </a:rPr>
              <a:t>Салиш</a:t>
            </a:r>
            <a:r>
              <a:rPr lang="ru-RU" sz="1000" dirty="0" smtClean="0">
                <a:solidFill>
                  <a:schemeClr val="bg1"/>
                </a:solidFill>
              </a:rPr>
              <a:t> С.С.</a:t>
            </a:r>
            <a:endParaRPr lang="ru-RU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Svoya_igra_-_Zastavka_2013.wav"/>
          </p:stSnd>
        </p:sndAc>
      </p:transition>
    </mc:Choice>
    <mc:Fallback xmlns="">
      <p:transition spd="slow">
        <p:sndAc>
          <p:stSnd>
            <p:snd r:embed="rId6" name="Svoya_igra_-_Zastavka_2013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7211144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Категория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457200" y="1600200"/>
            <a:ext cx="8229600" cy="4493095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5pPr marL="1828800" indent="0">
              <a:buNone/>
              <a:defRPr/>
            </a:lvl5pPr>
          </a:lstStyle>
          <a:p>
            <a:pPr lvl="0"/>
            <a:r>
              <a:rPr lang="ru-RU" dirty="0" smtClean="0"/>
              <a:t>Ваш вопрос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>
            <a:hlinkClick r:id="" action="ppaction://hlinkshowjump?jump=nextslide">
              <a:snd r:embed="rId2" name="восходящий ряд.wav"/>
            </a:hlinkClick>
          </p:cNvPr>
          <p:cNvSpPr txBox="1"/>
          <p:nvPr userDrawn="1"/>
        </p:nvSpPr>
        <p:spPr>
          <a:xfrm>
            <a:off x="3923928" y="6093296"/>
            <a:ext cx="1298561" cy="646331"/>
          </a:xfrm>
          <a:prstGeom prst="rect">
            <a:avLst/>
          </a:prstGeom>
          <a:solidFill>
            <a:srgbClr val="070A8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>
            <a:hlinkClick r:id="" action="ppaction://hlinkshowjump?jump=nextslide">
              <a:snd r:embed="rId3" name="восходящий ряд.wav"/>
            </a:hlinkClick>
          </p:cNvPr>
          <p:cNvSpPr txBox="1"/>
          <p:nvPr userDrawn="1"/>
        </p:nvSpPr>
        <p:spPr>
          <a:xfrm>
            <a:off x="3779912" y="6093296"/>
            <a:ext cx="1601721" cy="646331"/>
          </a:xfrm>
          <a:prstGeom prst="rect">
            <a:avLst/>
          </a:prstGeom>
          <a:solidFill>
            <a:srgbClr val="070A8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2" descr="https://festival.1september.ru/articles/604377/presentation/14.jpg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694" b="79306" l="22604" r="819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270" t="20969" r="17247" b="21612"/>
          <a:stretch/>
        </p:blipFill>
        <p:spPr bwMode="auto">
          <a:xfrm>
            <a:off x="1849666" y="2060848"/>
            <a:ext cx="5530646" cy="3937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 userDrawn="1"/>
        </p:nvSpPr>
        <p:spPr>
          <a:xfrm>
            <a:off x="411496" y="332656"/>
            <a:ext cx="38004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Кот в мешке</a:t>
            </a:r>
            <a:endParaRPr lang="ru-RU" sz="5400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4862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Svoya_igra_-_Kot_v_Meshke.wav"/>
          </p:stSnd>
        </p:sndAc>
      </p:transition>
    </mc:Choice>
    <mc:Fallback xmlns="">
      <p:transition spd="slow">
        <p:sndAc>
          <p:stSnd>
            <p:snd r:embed="rId6" name="Svoya_igra_-_Kot_v_Meshk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7211144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Категория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457200" y="1600200"/>
            <a:ext cx="8229600" cy="4493095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5pPr marL="1828800" indent="0">
              <a:buNone/>
              <a:defRPr/>
            </a:lvl5pPr>
          </a:lstStyle>
          <a:p>
            <a:pPr lvl="0"/>
            <a:r>
              <a:rPr lang="ru-RU" dirty="0" smtClean="0"/>
              <a:t>Ваш ответ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4">
            <a:hlinkClick r:id="rId2" action="ppaction://hlinksldjump"/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84368" y="5930946"/>
            <a:ext cx="1080121" cy="810090"/>
          </a:xfrm>
          <a:prstGeom prst="rect">
            <a:avLst/>
          </a:prstGeom>
          <a:noFill/>
          <a:ln w="1270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6251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949" y="9201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84816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307" y="13866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156824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31" y="40204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712" y="47056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613" y="1166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853" y="40466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197" y="24039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2" y="8825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318" y="85427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Тема 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Рисунок 21"/>
          <p:cNvSpPr>
            <a:spLocks noGrp="1"/>
          </p:cNvSpPr>
          <p:nvPr>
            <p:ph type="pic" sz="quarter" idx="13"/>
          </p:nvPr>
        </p:nvSpPr>
        <p:spPr>
          <a:xfrm>
            <a:off x="514826" y="1616804"/>
            <a:ext cx="8094868" cy="440448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601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949" y="9201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84816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307" y="13866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156824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31" y="40204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712" y="47056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613" y="1166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853" y="40466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197" y="24039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2" y="8825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318" y="85427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Категория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99991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62" r:id="rId4"/>
    <p:sldLayoutId id="2147483660" r:id="rId5"/>
    <p:sldLayoutId id="2147483661" r:id="rId6"/>
    <p:sldLayoutId id="2147483654" r:id="rId7"/>
    <p:sldLayoutId id="2147483655" r:id="rId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2.wav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2.wav"/><Relationship Id="rId4" Type="http://schemas.openxmlformats.org/officeDocument/2006/relationships/slide" Target="slide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2.wav"/><Relationship Id="rId4" Type="http://schemas.openxmlformats.org/officeDocument/2006/relationships/slide" Target="slide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2.wav"/><Relationship Id="rId4" Type="http://schemas.openxmlformats.org/officeDocument/2006/relationships/image" Target="../media/image2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2%D0%B0%D1%83%D1%8D%D1%80" TargetMode="Externa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.wav"/><Relationship Id="rId4" Type="http://schemas.openxmlformats.org/officeDocument/2006/relationships/slide" Target="slide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.wav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2.wav"/><Relationship Id="rId4" Type="http://schemas.openxmlformats.org/officeDocument/2006/relationships/image" Target="../media/image33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hyperlink" Target="http://get-tune.net/?a=music&amp;q=%F1%E2%EE%FF+%E8%E3%F0%E0+%E7%E0%F1%F2%E0%E2%EA%E0" TargetMode="External"/><Relationship Id="rId7" Type="http://schemas.openxmlformats.org/officeDocument/2006/relationships/hyperlink" Target="http://ru.wikipedia.org/wiki/%D0%A1%D0%B2%D0%BE%D1%8F_%D0%B8%D0%B3%D1%80%D0%B0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retsepty-s-foto.ru/uploads/taginator/Jul-2013/kot-v-meshke-foto.jpg" TargetMode="External"/><Relationship Id="rId5" Type="http://schemas.openxmlformats.org/officeDocument/2006/relationships/hyperlink" Target="http://ipadmania.org/wp-content/uploads/svoyaig1.jpg" TargetMode="External"/><Relationship Id="rId4" Type="http://schemas.openxmlformats.org/officeDocument/2006/relationships/hyperlink" Target="http://s004.radikal.ru/i206/1104/46/67c84dab6e2e.gif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30.xml"/><Relationship Id="rId18" Type="http://schemas.openxmlformats.org/officeDocument/2006/relationships/slide" Target="slide41.xml"/><Relationship Id="rId26" Type="http://schemas.openxmlformats.org/officeDocument/2006/relationships/slide" Target="slide59.xml"/><Relationship Id="rId3" Type="http://schemas.openxmlformats.org/officeDocument/2006/relationships/slide" Target="slide8.xml"/><Relationship Id="rId21" Type="http://schemas.openxmlformats.org/officeDocument/2006/relationships/slide" Target="slide48.xml"/><Relationship Id="rId7" Type="http://schemas.openxmlformats.org/officeDocument/2006/relationships/slide" Target="slide17.xml"/><Relationship Id="rId12" Type="http://schemas.openxmlformats.org/officeDocument/2006/relationships/slide" Target="slide28.xml"/><Relationship Id="rId17" Type="http://schemas.openxmlformats.org/officeDocument/2006/relationships/slide" Target="slide38.xml"/><Relationship Id="rId25" Type="http://schemas.openxmlformats.org/officeDocument/2006/relationships/slide" Target="slide57.xml"/><Relationship Id="rId2" Type="http://schemas.openxmlformats.org/officeDocument/2006/relationships/notesSlide" Target="../notesSlides/notesSlide2.xml"/><Relationship Id="rId16" Type="http://schemas.openxmlformats.org/officeDocument/2006/relationships/slide" Target="slide36.xml"/><Relationship Id="rId20" Type="http://schemas.openxmlformats.org/officeDocument/2006/relationships/slide" Target="slide46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4.xml"/><Relationship Id="rId11" Type="http://schemas.openxmlformats.org/officeDocument/2006/relationships/slide" Target="slide26.xml"/><Relationship Id="rId24" Type="http://schemas.openxmlformats.org/officeDocument/2006/relationships/slide" Target="slide54.xml"/><Relationship Id="rId5" Type="http://schemas.openxmlformats.org/officeDocument/2006/relationships/slide" Target="slide12.xml"/><Relationship Id="rId15" Type="http://schemas.openxmlformats.org/officeDocument/2006/relationships/slide" Target="slide34.xml"/><Relationship Id="rId23" Type="http://schemas.openxmlformats.org/officeDocument/2006/relationships/slide" Target="slide52.xml"/><Relationship Id="rId28" Type="http://schemas.openxmlformats.org/officeDocument/2006/relationships/image" Target="../media/image10.png"/><Relationship Id="rId10" Type="http://schemas.openxmlformats.org/officeDocument/2006/relationships/slide" Target="slide23.xml"/><Relationship Id="rId19" Type="http://schemas.openxmlformats.org/officeDocument/2006/relationships/slide" Target="slide44.xml"/><Relationship Id="rId4" Type="http://schemas.openxmlformats.org/officeDocument/2006/relationships/slide" Target="slide10.xml"/><Relationship Id="rId9" Type="http://schemas.openxmlformats.org/officeDocument/2006/relationships/slide" Target="slide21.xml"/><Relationship Id="rId14" Type="http://schemas.openxmlformats.org/officeDocument/2006/relationships/slide" Target="slide32.xml"/><Relationship Id="rId22" Type="http://schemas.openxmlformats.org/officeDocument/2006/relationships/slide" Target="slide50.xml"/><Relationship Id="rId27" Type="http://schemas.openxmlformats.org/officeDocument/2006/relationships/slide" Target="slide6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mtClean="0">
                <a:solidFill>
                  <a:schemeClr val="bg1"/>
                </a:solidFill>
              </a:rPr>
              <a:t>Англия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351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Svoya_igra_-_Zastavka_2013.wav"/>
          </p:stSnd>
        </p:sndAc>
      </p:transition>
    </mc:Choice>
    <mc:Fallback xmlns="">
      <p:transition spd="slow">
        <p:sndAc>
          <p:stSnd>
            <p:snd r:embed="rId4" name="Svoya_igra_-_Zastavka_2013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6254" y="2060848"/>
            <a:ext cx="8219256" cy="19728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 smtClean="0"/>
              <a:t>С каким цветом ассоциируется город Лондон?</a:t>
            </a:r>
            <a:endParaRPr lang="ru-RU" sz="4800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175081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5" t="1197" r="4651" b="2124"/>
          <a:stretch/>
        </p:blipFill>
        <p:spPr>
          <a:xfrm>
            <a:off x="1835696" y="2564904"/>
            <a:ext cx="5411398" cy="3648508"/>
          </a:xfrm>
        </p:spPr>
      </p:pic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911932" y="1340768"/>
            <a:ext cx="33201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 красным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9491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2492896"/>
            <a:ext cx="8075240" cy="146876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Верно ли что Лондон основан в 43 году  н.э. римлянами?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770841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012" y="2852936"/>
            <a:ext cx="5997976" cy="3239889"/>
          </a:xfrm>
        </p:spPr>
      </p:pic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491880" y="1340768"/>
            <a:ext cx="20056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Верно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448059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-_Kot_v_Meshke.wav"/>
          </p:stSnd>
        </p:sndAc>
      </p:transition>
    </mc:Choice>
    <mc:Fallback xmlns="">
      <p:transition spd="slow">
        <p:sndAc>
          <p:stSnd>
            <p:snd r:embed="rId4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3604" y="2492896"/>
            <a:ext cx="7777209" cy="1584176"/>
          </a:xfrm>
        </p:spPr>
        <p:txBody>
          <a:bodyPr/>
          <a:lstStyle/>
          <a:p>
            <a:r>
              <a:rPr lang="ru-RU" dirty="0" smtClean="0"/>
              <a:t>Лондонский Биг Бен это- часы, башня или колокол?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71463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708920"/>
            <a:ext cx="5637493" cy="3223117"/>
          </a:xfrm>
        </p:spPr>
      </p:pic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52762" y="1412776"/>
            <a:ext cx="2638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Колокол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308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восходящий ряд.wav"/>
          </p:stSnd>
        </p:sndAc>
      </p:transition>
    </mc:Choice>
    <mc:Fallback xmlns="">
      <p:transition spd="slow">
        <p:sndAc>
          <p:stSnd>
            <p:snd r:embed="rId5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72816"/>
            <a:ext cx="8219256" cy="262088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Современный Лондон разделен на несколько частей. </a:t>
            </a:r>
            <a:r>
              <a:rPr lang="ru-RU" dirty="0" smtClean="0"/>
              <a:t>Ист-Энд , </a:t>
            </a:r>
            <a:r>
              <a:rPr lang="ru-RU" dirty="0" err="1" smtClean="0"/>
              <a:t>Вэст</a:t>
            </a:r>
            <a:r>
              <a:rPr lang="ru-RU" dirty="0" smtClean="0"/>
              <a:t>-Энд и …… . Назовите третью часть Лондона.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770841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917" y="2996952"/>
            <a:ext cx="5990166" cy="3095873"/>
          </a:xfrm>
        </p:spPr>
      </p:pic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766407" y="1556792"/>
            <a:ext cx="15712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Сити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2492896"/>
            <a:ext cx="8003232" cy="16847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 smtClean="0"/>
              <a:t>Назовите имя королевы Великобритании</a:t>
            </a:r>
            <a:endParaRPr lang="ru-RU" sz="4800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784522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3176042"/>
            <a:ext cx="5112568" cy="2845346"/>
          </a:xfrm>
        </p:spPr>
      </p:pic>
      <p:sp>
        <p:nvSpPr>
          <p:cNvPr id="5" name="Прямоугольник 4"/>
          <p:cNvSpPr/>
          <p:nvPr/>
        </p:nvSpPr>
        <p:spPr>
          <a:xfrm>
            <a:off x="3131840" y="1772816"/>
            <a:ext cx="24590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Лондон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90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2852936"/>
            <a:ext cx="5209384" cy="3144728"/>
          </a:xfrm>
        </p:spPr>
      </p:pic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000086" y="1412776"/>
            <a:ext cx="31403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Елизавета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5588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16832"/>
            <a:ext cx="8435280" cy="2548880"/>
          </a:xfrm>
        </p:spPr>
        <p:txBody>
          <a:bodyPr/>
          <a:lstStyle/>
          <a:p>
            <a:r>
              <a:rPr lang="ru-RU" dirty="0" smtClean="0"/>
              <a:t>Как звали бесстрашного англичанина , который в одиночестве провел многие годы на необитаемом острове?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94636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7775" y="2708920"/>
            <a:ext cx="5526513" cy="3383905"/>
          </a:xfrm>
        </p:spPr>
      </p:pic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51660" y="1556792"/>
            <a:ext cx="49063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Робинзон </a:t>
            </a: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рузо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95172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30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571746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-_Kot_v_Meshke.wav"/>
          </p:stSnd>
        </p:sndAc>
      </p:transition>
    </mc:Choice>
    <mc:Fallback xmlns="">
      <p:transition spd="slow">
        <p:sndAc>
          <p:stSnd>
            <p:snd r:embed="rId4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2348880"/>
            <a:ext cx="8219256" cy="190080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Назовите одну из драм Уильяма Шекспира.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089222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492896"/>
            <a:ext cx="7931224" cy="175679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«Отелло», «Гамлет», «Ромео и Джульетта», «Король Лир» и т.д.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3379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259632" y="2420888"/>
            <a:ext cx="6851104" cy="161277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Самая знаменитая нянька Великобритании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463380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1.wav"/>
          </p:stSnd>
        </p:sndAc>
      </p:transition>
    </mc:Choice>
    <mc:Fallback xmlns="">
      <p:transition spd="slow">
        <p:sndAc>
          <p:stSnd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2996952"/>
            <a:ext cx="3330955" cy="3383905"/>
          </a:xfrm>
        </p:spPr>
      </p:pic>
      <p:sp>
        <p:nvSpPr>
          <p:cNvPr id="4" name="Прямоугольник 3">
            <a:hlinkClick r:id="rId4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99895" y="1628800"/>
            <a:ext cx="45736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Мери Поппинс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48567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восходящий ряд.wav"/>
          </p:stSnd>
        </p:sndAc>
      </p:transition>
    </mc:Choice>
    <mc:Fallback xmlns="">
      <p:transition spd="slow">
        <p:sndAc>
          <p:stSnd>
            <p:snd r:embed="rId5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204864"/>
            <a:ext cx="8003232" cy="168478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 </a:t>
            </a:r>
            <a:r>
              <a:rPr lang="ru-RU" dirty="0" smtClean="0"/>
              <a:t>Этот легендарный король, вытащивший меч из камня, сидел </a:t>
            </a:r>
            <a:r>
              <a:rPr lang="ru-RU" dirty="0"/>
              <a:t>во главе рыцарского «круглого стола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64288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50" y="2924944"/>
            <a:ext cx="4253458" cy="2893242"/>
          </a:xfrm>
        </p:spPr>
      </p:pic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67744" y="1484784"/>
            <a:ext cx="41791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Король Артур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8432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Категория</a:t>
            </a:r>
            <a:r>
              <a:rPr lang="ru-RU" dirty="0" smtClean="0"/>
              <a:t> 2</a:t>
            </a:r>
            <a:endParaRPr lang="ru-RU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4" r="1274"/>
          <a:stretch>
            <a:fillRect/>
          </a:stretch>
        </p:blipFill>
        <p:spPr>
          <a:xfrm>
            <a:off x="1763688" y="2996952"/>
            <a:ext cx="5713358" cy="3108684"/>
          </a:xfrm>
        </p:spPr>
      </p:pic>
      <p:sp>
        <p:nvSpPr>
          <p:cNvPr id="5" name="Прямоугольник 4"/>
          <p:cNvSpPr/>
          <p:nvPr/>
        </p:nvSpPr>
        <p:spPr>
          <a:xfrm>
            <a:off x="2915816" y="1484784"/>
            <a:ext cx="32671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нгличане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1692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2060848"/>
            <a:ext cx="8075240" cy="283691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В день Святого Валентина английские джентльмены дарят своим дамам </a:t>
            </a:r>
            <a:r>
              <a:rPr lang="ru-RU" dirty="0"/>
              <a:t>В</a:t>
            </a:r>
            <a:r>
              <a:rPr lang="ru-RU" dirty="0" smtClean="0"/>
              <a:t>алентинки и эти цветы.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764155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212976"/>
            <a:ext cx="4521597" cy="3014398"/>
          </a:xfrm>
        </p:spPr>
      </p:pic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79071" y="1700808"/>
            <a:ext cx="33858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Алые розы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91391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780928"/>
            <a:ext cx="8219256" cy="1612776"/>
          </a:xfrm>
        </p:spPr>
        <p:txBody>
          <a:bodyPr/>
          <a:lstStyle/>
          <a:p>
            <a:r>
              <a:rPr lang="ru-RU" dirty="0" smtClean="0"/>
              <a:t>Куда англичане кладут подарки на Рождество?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75302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5687" y="3501008"/>
            <a:ext cx="4492625" cy="2591817"/>
          </a:xfrm>
        </p:spPr>
      </p:pic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17775" y="1844824"/>
            <a:ext cx="46667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чулок (носок)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0099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92896"/>
            <a:ext cx="8219256" cy="154076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Какое животное является символом Пасхи в Великобритании?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639359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3212976"/>
            <a:ext cx="4305573" cy="2870382"/>
          </a:xfrm>
        </p:spPr>
      </p:pic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691680" y="1556792"/>
            <a:ext cx="60003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Пасхальный кролик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6389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Главным атрибутом этого праздника является Джек-фонарь. Назовите праздник.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057838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1.wav"/>
          </p:stSnd>
        </p:sndAc>
      </p:transition>
    </mc:Choice>
    <mc:Fallback xmlns="">
      <p:transition spd="slow">
        <p:sndAc>
          <p:stSnd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3212976"/>
            <a:ext cx="4476328" cy="2972282"/>
          </a:xfrm>
        </p:spPr>
      </p:pic>
      <p:sp>
        <p:nvSpPr>
          <p:cNvPr id="4" name="Прямоугольник 3">
            <a:hlinkClick r:id="rId4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124460" y="1484784"/>
            <a:ext cx="29627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</a:t>
            </a:r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эллоуин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45455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восходящий ряд.wav"/>
          </p:stSnd>
        </p:sndAc>
      </p:transition>
    </mc:Choice>
    <mc:Fallback xmlns="">
      <p:transition spd="slow">
        <p:sndAc>
          <p:stSnd>
            <p:snd r:embed="rId5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50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481996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-_Kot_v_Meshke.wav"/>
          </p:stSnd>
        </p:sndAc>
      </p:transition>
    </mc:Choice>
    <mc:Fallback xmlns="">
      <p:transition spd="slow">
        <p:sndAc>
          <p:stSnd>
            <p:snd r:embed="rId4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204864"/>
            <a:ext cx="8219256" cy="233285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2 июня в Великобритании отмечают день рождения этой знаменитой англичанки.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538126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Категория</a:t>
            </a:r>
            <a:r>
              <a:rPr lang="ru-RU" dirty="0" smtClean="0"/>
              <a:t> 3</a:t>
            </a:r>
            <a:endParaRPr lang="ru-RU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42" b="9142"/>
          <a:stretch>
            <a:fillRect/>
          </a:stretch>
        </p:blipFill>
        <p:spPr>
          <a:xfrm>
            <a:off x="1979712" y="3284984"/>
            <a:ext cx="5209302" cy="2677703"/>
          </a:xfrm>
        </p:spPr>
      </p:pic>
      <p:sp>
        <p:nvSpPr>
          <p:cNvPr id="5" name="Прямоугольник 4"/>
          <p:cNvSpPr/>
          <p:nvPr/>
        </p:nvSpPr>
        <p:spPr>
          <a:xfrm>
            <a:off x="2858712" y="1700808"/>
            <a:ext cx="34265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Праздники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5268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068960"/>
            <a:ext cx="4528336" cy="3012865"/>
          </a:xfrm>
        </p:spPr>
      </p:pic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45360" y="1628800"/>
            <a:ext cx="63670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Королевы Елизаветы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3716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10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275611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-_Kot_v_Meshke.wav"/>
          </p:stSnd>
        </p:sndAc>
      </p:transition>
    </mc:Choice>
    <mc:Fallback xmlns="">
      <p:transition spd="slow">
        <p:sndAc>
          <p:stSnd>
            <p:snd r:embed="rId4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204864"/>
            <a:ext cx="8219256" cy="218884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В </a:t>
            </a:r>
            <a:r>
              <a:rPr lang="ru-RU" dirty="0"/>
              <a:t>А</a:t>
            </a:r>
            <a:r>
              <a:rPr lang="ru-RU" dirty="0" smtClean="0"/>
              <a:t>нглии она очень изменчива. Поэтому англичане  очень любят говорить о ней. Что это?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268534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pic>
        <p:nvPicPr>
          <p:cNvPr id="3074" name="Picture 2" descr="http://kafanews.com/new/images/prognoz-pogody-po-feodosii__1_2016-12-22-13-12-38.jpe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780928"/>
            <a:ext cx="5020398" cy="3464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445316" y="1412776"/>
            <a:ext cx="22767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Погода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31955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276872"/>
            <a:ext cx="8229600" cy="2188840"/>
          </a:xfrm>
        </p:spPr>
        <p:txBody>
          <a:bodyPr/>
          <a:lstStyle/>
          <a:p>
            <a:r>
              <a:rPr lang="ru-RU" dirty="0" smtClean="0"/>
              <a:t>Ежедневно с 16:00 до 18:00 в Великобритании проводится эта церемония.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762776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628800"/>
            <a:ext cx="7200800" cy="110872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Чайная традиция. </a:t>
            </a:r>
            <a:r>
              <a:rPr lang="ru-RU" dirty="0"/>
              <a:t>Ч</a:t>
            </a:r>
            <a:r>
              <a:rPr lang="ru-RU" dirty="0" smtClean="0"/>
              <a:t>аепитие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4098" name="Picture 2" descr="http://englishgid.ru/wp-content/uploads/2014/01/tea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826913"/>
            <a:ext cx="5715000" cy="3219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147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2806" y="2420888"/>
            <a:ext cx="8219256" cy="1684784"/>
          </a:xfrm>
        </p:spPr>
        <p:txBody>
          <a:bodyPr/>
          <a:lstStyle/>
          <a:p>
            <a:r>
              <a:rPr lang="ru-RU" dirty="0" smtClean="0"/>
              <a:t>Какое блюдо </a:t>
            </a:r>
            <a:r>
              <a:rPr lang="ru-RU" dirty="0" smtClean="0"/>
              <a:t>традиционно подают на завтрак в английских семьях?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817299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1216" y="229208"/>
            <a:ext cx="7211144" cy="1143000"/>
          </a:xfrm>
        </p:spPr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22612" y="1484784"/>
            <a:ext cx="4114800" cy="110872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Овсяную кашу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5122" name="Picture 2" descr="http://info-4all.ru/images/a694e2f70e7e756fff6cb961dccf614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996952"/>
            <a:ext cx="4392488" cy="3294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38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35269" y="2132856"/>
            <a:ext cx="8147248" cy="2044824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В Пасхальное Воскресенье </a:t>
            </a:r>
            <a:r>
              <a:rPr lang="ru-RU" dirty="0"/>
              <a:t>англичане дарят р</a:t>
            </a:r>
            <a:r>
              <a:rPr lang="ru-RU" dirty="0" smtClean="0"/>
              <a:t>одственникам </a:t>
            </a:r>
            <a:r>
              <a:rPr lang="ru-RU" dirty="0"/>
              <a:t>и </a:t>
            </a:r>
            <a:r>
              <a:rPr lang="ru-RU" dirty="0" smtClean="0"/>
              <a:t>знакомым такие яйца. 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424221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1.wav"/>
          </p:stSnd>
        </p:sndAc>
      </p:transition>
    </mc:Choice>
    <mc:Fallback xmlns="">
      <p:transition spd="slow">
        <p:sndAc>
          <p:stSnd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510" y="1484784"/>
            <a:ext cx="5626968" cy="1036712"/>
          </a:xfrm>
        </p:spPr>
        <p:txBody>
          <a:bodyPr/>
          <a:lstStyle/>
          <a:p>
            <a:r>
              <a:rPr lang="ru-RU" dirty="0" smtClean="0"/>
              <a:t>Шоколадные яйца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6146" name="Picture 2" descr="http://www.daddypapersurfer.com/wp-content/uploads/2009/04/littleeggs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780928"/>
            <a:ext cx="47625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7751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восходящий ряд.wav"/>
          </p:stSnd>
        </p:sndAc>
      </p:transition>
    </mc:Choice>
    <mc:Fallback xmlns="">
      <p:transition spd="slow">
        <p:sndAc>
          <p:stSnd>
            <p:snd r:embed="rId5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Категория</a:t>
            </a:r>
            <a:r>
              <a:rPr lang="ru-RU" dirty="0" smtClean="0"/>
              <a:t> 4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44181" y="1700808"/>
            <a:ext cx="30556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Традиции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8" name="Picture 4" descr="https://ds04.infourok.ru/uploads/ex/0f7b/000441b2-fa452853/hello_html_m989d2a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880" y="2924944"/>
            <a:ext cx="6042245" cy="3134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730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700808"/>
            <a:ext cx="8229600" cy="341297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Птица традиционно </a:t>
            </a:r>
            <a:r>
              <a:rPr lang="ru-RU" dirty="0"/>
              <a:t>обитающая в лондонской королевской крепости </a:t>
            </a:r>
            <a:r>
              <a:rPr lang="ru-RU" u="sng" dirty="0">
                <a:hlinkClick r:id="rId3" tooltip="Тауэр"/>
              </a:rPr>
              <a:t>Тауэр</a:t>
            </a:r>
            <a:r>
              <a:rPr lang="ru-RU" dirty="0"/>
              <a:t> и имеющая символическое значение для Британии.</a:t>
            </a:r>
            <a:endParaRPr lang="ru-RU" dirty="0"/>
          </a:p>
        </p:txBody>
      </p:sp>
      <p:sp>
        <p:nvSpPr>
          <p:cNvPr id="4" name="Прямоугольник 3">
            <a:hlinkClick r:id="rId4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060446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5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35896" y="1628800"/>
            <a:ext cx="2314600" cy="103671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Ворон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7170" name="Picture 2" descr="Смотритель воронов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356992"/>
            <a:ext cx="4680520" cy="2777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543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27784" y="2852936"/>
            <a:ext cx="4186808" cy="892696"/>
          </a:xfrm>
        </p:spPr>
        <p:txBody>
          <a:bodyPr/>
          <a:lstStyle/>
          <a:p>
            <a:r>
              <a:rPr lang="ru-RU" dirty="0" smtClean="0"/>
              <a:t>Что такое килт?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41483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63670" y="1556792"/>
            <a:ext cx="4906888" cy="1036712"/>
          </a:xfrm>
        </p:spPr>
        <p:txBody>
          <a:bodyPr/>
          <a:lstStyle/>
          <a:p>
            <a:r>
              <a:rPr lang="ru-RU" dirty="0" smtClean="0"/>
              <a:t>Шотландская юбка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pic>
        <p:nvPicPr>
          <p:cNvPr id="9220" name="Picture 4" descr="http://mykilt.ru/common/upload/images/default/full_116f1420e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068960"/>
            <a:ext cx="3258580" cy="3258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287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383970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-_Kot_v_Meshke.wav"/>
          </p:stSnd>
        </p:sndAc>
      </p:transition>
    </mc:Choice>
    <mc:Fallback xmlns="">
      <p:transition spd="slow">
        <p:sndAc>
          <p:stSnd>
            <p:snd r:embed="rId4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564904"/>
            <a:ext cx="7931224" cy="1180728"/>
          </a:xfrm>
        </p:spPr>
        <p:txBody>
          <a:bodyPr/>
          <a:lstStyle/>
          <a:p>
            <a:r>
              <a:rPr lang="ru-RU" dirty="0" smtClean="0"/>
              <a:t>Как называется метро в Лондоне?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913492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39952" y="1700808"/>
            <a:ext cx="1738536" cy="89269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Труба 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8194" name="Picture 2" descr="http://novostey.com/i2/4d8201b8962eacd9573f9f08ce7193c1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23"/>
          <a:stretch/>
        </p:blipFill>
        <p:spPr bwMode="auto">
          <a:xfrm>
            <a:off x="2483768" y="3068960"/>
            <a:ext cx="4619625" cy="3010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914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95046" y="2636912"/>
            <a:ext cx="7067128" cy="1396752"/>
          </a:xfrm>
        </p:spPr>
        <p:txBody>
          <a:bodyPr/>
          <a:lstStyle/>
          <a:p>
            <a:r>
              <a:rPr lang="ru-RU" dirty="0" smtClean="0"/>
              <a:t>Назовите денежную единицу Великобритании.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948029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70119" y="1628800"/>
            <a:ext cx="4330824" cy="964704"/>
          </a:xfrm>
        </p:spPr>
        <p:txBody>
          <a:bodyPr/>
          <a:lstStyle/>
          <a:p>
            <a:r>
              <a:rPr lang="ru-RU" dirty="0" smtClean="0"/>
              <a:t>Фунт стерлингов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12292" name="Picture 4" descr="https://otvet.imgsmail.ru/download/f37afff7610f5df2d463bcdb5b2a9335_i-2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168" y="3140968"/>
            <a:ext cx="4295775" cy="328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367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038454" y="2708920"/>
            <a:ext cx="7211144" cy="1468760"/>
          </a:xfrm>
        </p:spPr>
        <p:txBody>
          <a:bodyPr/>
          <a:lstStyle/>
          <a:p>
            <a:r>
              <a:rPr lang="ru-RU" dirty="0" smtClean="0"/>
              <a:t>Воды какого океана омывают Великобританию?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540719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1.wav"/>
          </p:stSnd>
        </p:sndAc>
      </p:transition>
    </mc:Choice>
    <mc:Fallback xmlns="">
      <p:transition spd="slow">
        <p:sndAc>
          <p:stSnd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Категория</a:t>
            </a:r>
            <a:r>
              <a:rPr lang="ru-RU" dirty="0" smtClean="0"/>
              <a:t> 5</a:t>
            </a:r>
            <a:endParaRPr lang="ru-RU" dirty="0"/>
          </a:p>
        </p:txBody>
      </p:sp>
      <p:pic>
        <p:nvPicPr>
          <p:cNvPr id="2050" name="Picture 2" descr="http://www.stihi.ru/pics/2010/11/15/2717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2" b="3852"/>
          <a:stretch>
            <a:fillRect/>
          </a:stretch>
        </p:blipFill>
        <p:spPr bwMode="auto">
          <a:xfrm>
            <a:off x="2051720" y="3284984"/>
            <a:ext cx="5065286" cy="275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64643" y="1772816"/>
            <a:ext cx="21921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Секрет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4578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1484784"/>
            <a:ext cx="5770984" cy="748680"/>
          </a:xfrm>
        </p:spPr>
        <p:txBody>
          <a:bodyPr/>
          <a:lstStyle/>
          <a:p>
            <a:r>
              <a:rPr lang="ru-RU" dirty="0" smtClean="0"/>
              <a:t>Атлантического океана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10242" name="Picture 2" descr="https://ds03.infourok.ru/uploads/ex/0bff/0003404e-4fd1feb2/img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67" t="4135" r="10396" b="2886"/>
          <a:stretch/>
        </p:blipFill>
        <p:spPr bwMode="auto">
          <a:xfrm>
            <a:off x="2151528" y="2541494"/>
            <a:ext cx="4814047" cy="3173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5555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восходящий ряд.wav"/>
          </p:stSnd>
        </p:sndAc>
      </p:transition>
    </mc:Choice>
    <mc:Fallback xmlns="">
      <p:transition spd="slow">
        <p:sndAc>
          <p:stSnd>
            <p:snd r:embed="rId5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2348880"/>
            <a:ext cx="7211144" cy="2044824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Как называются острова, на которых располагается Великобритания?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070757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20788" y="1628800"/>
            <a:ext cx="5122912" cy="1036712"/>
          </a:xfrm>
        </p:spPr>
        <p:txBody>
          <a:bodyPr/>
          <a:lstStyle/>
          <a:p>
            <a:r>
              <a:rPr lang="ru-RU" dirty="0" smtClean="0"/>
              <a:t>Британские острова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11266" name="Picture 2" descr="https://getrevising.co.uk/https_proxy/3748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17"/>
          <a:stretch/>
        </p:blipFill>
        <p:spPr bwMode="auto">
          <a:xfrm>
            <a:off x="2051720" y="3212976"/>
            <a:ext cx="5000691" cy="3032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0125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70A83">
                <a:alpha val="63000"/>
              </a:srgbClr>
            </a:gs>
            <a:gs pos="39999">
              <a:srgbClr val="0A128C">
                <a:alpha val="45000"/>
              </a:srgbClr>
            </a:gs>
            <a:gs pos="66000">
              <a:srgbClr val="181CC7">
                <a:alpha val="67000"/>
              </a:srgbClr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Использованные источники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46856" y="1600200"/>
            <a:ext cx="8229600" cy="4492625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err="1" smtClean="0">
                <a:solidFill>
                  <a:schemeClr val="bg1"/>
                </a:solidFill>
              </a:rPr>
              <a:t>Аудиоряды</a:t>
            </a:r>
            <a:r>
              <a:rPr lang="ru-RU" dirty="0" smtClean="0">
                <a:solidFill>
                  <a:schemeClr val="bg1"/>
                </a:solidFill>
              </a:rPr>
              <a:t> заимствованы с сайта 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  <a:hlinkClick r:id="rId3"/>
              </a:rPr>
              <a:t>GetTune.net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по запросу «Своя игра» 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chemeClr val="bg1"/>
                </a:solidFill>
                <a:hlinkClick r:id="rId4"/>
              </a:rPr>
              <a:t>Звезда</a:t>
            </a:r>
            <a:r>
              <a:rPr lang="en-US" dirty="0" smtClean="0">
                <a:solidFill>
                  <a:schemeClr val="bg1"/>
                </a:solidFill>
              </a:rPr>
              <a:t>     </a:t>
            </a:r>
            <a:r>
              <a:rPr lang="ru-RU" dirty="0" smtClean="0">
                <a:solidFill>
                  <a:schemeClr val="bg1"/>
                </a:solidFill>
                <a:hlinkClick r:id="rId5"/>
              </a:rPr>
              <a:t>Фон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</a:t>
            </a:r>
            <a:r>
              <a:rPr lang="ru-RU" dirty="0" smtClean="0">
                <a:solidFill>
                  <a:schemeClr val="bg1"/>
                </a:solidFill>
                <a:hlinkClick r:id="rId6"/>
              </a:rPr>
              <a:t>Кот в мешке </a:t>
            </a:r>
            <a:r>
              <a:rPr lang="en-US" dirty="0" smtClean="0">
                <a:solidFill>
                  <a:schemeClr val="bg1"/>
                </a:solidFill>
              </a:rPr>
              <a:t>     </a:t>
            </a:r>
            <a:r>
              <a:rPr lang="ru-RU" dirty="0" smtClean="0">
                <a:solidFill>
                  <a:schemeClr val="bg1"/>
                </a:solidFill>
                <a:hlinkClick r:id="rId7"/>
              </a:rPr>
              <a:t>Идея игры </a:t>
            </a:r>
            <a:endParaRPr lang="ru-RU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chemeClr val="bg1"/>
                </a:solidFill>
              </a:rPr>
              <a:t>Автор шаблона игры </a:t>
            </a:r>
            <a:r>
              <a:rPr lang="ru-RU" dirty="0" err="1" smtClean="0">
                <a:solidFill>
                  <a:schemeClr val="bg1"/>
                </a:solidFill>
              </a:rPr>
              <a:t>Салиш</a:t>
            </a:r>
            <a:r>
              <a:rPr lang="ru-RU" dirty="0" smtClean="0">
                <a:solidFill>
                  <a:schemeClr val="bg1"/>
                </a:solidFill>
              </a:rPr>
              <a:t> С.С.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chemeClr val="bg1"/>
                </a:solidFill>
              </a:rPr>
              <a:t>2014 год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398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3888432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7" name="Прямоугольник 6">
            <a:hlinkClick r:id="rId4" action="ppaction://hlinksldjump"/>
          </p:cNvPr>
          <p:cNvSpPr/>
          <p:nvPr/>
        </p:nvSpPr>
        <p:spPr>
          <a:xfrm>
            <a:off x="4896544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8" name="Прямоугольник 7">
            <a:hlinkClick r:id="rId5" action="ppaction://hlinksldjump"/>
          </p:cNvPr>
          <p:cNvSpPr/>
          <p:nvPr/>
        </p:nvSpPr>
        <p:spPr>
          <a:xfrm>
            <a:off x="5904656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9" name="Прямоугольник 8">
            <a:hlinkClick r:id="rId6" action="ppaction://hlinksldjump"/>
          </p:cNvPr>
          <p:cNvSpPr/>
          <p:nvPr/>
        </p:nvSpPr>
        <p:spPr>
          <a:xfrm>
            <a:off x="6912768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10" name="Прямоугольник 9">
            <a:hlinkClick r:id="rId7" action="ppaction://hlinksldjump"/>
          </p:cNvPr>
          <p:cNvSpPr/>
          <p:nvPr/>
        </p:nvSpPr>
        <p:spPr>
          <a:xfrm>
            <a:off x="7920880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11" name="Прямоугольник 10">
            <a:hlinkClick r:id="rId8" action="ppaction://hlinksldjump"/>
          </p:cNvPr>
          <p:cNvSpPr/>
          <p:nvPr/>
        </p:nvSpPr>
        <p:spPr>
          <a:xfrm>
            <a:off x="3888432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12" name="Прямоугольник 11">
            <a:hlinkClick r:id="rId9" action="ppaction://hlinksldjump"/>
          </p:cNvPr>
          <p:cNvSpPr/>
          <p:nvPr/>
        </p:nvSpPr>
        <p:spPr>
          <a:xfrm>
            <a:off x="4896544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13" name="Прямоугольник 12">
            <a:hlinkClick r:id="rId10" action="ppaction://hlinksldjump"/>
          </p:cNvPr>
          <p:cNvSpPr/>
          <p:nvPr/>
        </p:nvSpPr>
        <p:spPr>
          <a:xfrm>
            <a:off x="5904656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14" name="Прямоугольник 13">
            <a:hlinkClick r:id="rId11" action="ppaction://hlinksldjump"/>
          </p:cNvPr>
          <p:cNvSpPr/>
          <p:nvPr/>
        </p:nvSpPr>
        <p:spPr>
          <a:xfrm>
            <a:off x="6912768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15" name="Прямоугольник 14">
            <a:hlinkClick r:id="rId12" action="ppaction://hlinksldjump"/>
          </p:cNvPr>
          <p:cNvSpPr/>
          <p:nvPr/>
        </p:nvSpPr>
        <p:spPr>
          <a:xfrm>
            <a:off x="7920880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16" name="Прямоугольник 15">
            <a:hlinkClick r:id="rId13" action="ppaction://hlinksldjump"/>
          </p:cNvPr>
          <p:cNvSpPr/>
          <p:nvPr/>
        </p:nvSpPr>
        <p:spPr>
          <a:xfrm>
            <a:off x="3888432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17" name="Прямоугольник 16">
            <a:hlinkClick r:id="rId14" action="ppaction://hlinksldjump"/>
          </p:cNvPr>
          <p:cNvSpPr/>
          <p:nvPr/>
        </p:nvSpPr>
        <p:spPr>
          <a:xfrm>
            <a:off x="4896544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18" name="Прямоугольник 17">
            <a:hlinkClick r:id="rId15" action="ppaction://hlinksldjump"/>
          </p:cNvPr>
          <p:cNvSpPr/>
          <p:nvPr/>
        </p:nvSpPr>
        <p:spPr>
          <a:xfrm>
            <a:off x="5904656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19" name="Прямоугольник 18">
            <a:hlinkClick r:id="rId16" action="ppaction://hlinksldjump"/>
          </p:cNvPr>
          <p:cNvSpPr/>
          <p:nvPr/>
        </p:nvSpPr>
        <p:spPr>
          <a:xfrm>
            <a:off x="6912768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20" name="Прямоугольник 19">
            <a:hlinkClick r:id="rId17" action="ppaction://hlinksldjump"/>
          </p:cNvPr>
          <p:cNvSpPr/>
          <p:nvPr/>
        </p:nvSpPr>
        <p:spPr>
          <a:xfrm>
            <a:off x="7920880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21" name="Прямоугольник 20">
            <a:hlinkClick r:id="rId18" action="ppaction://hlinksldjump"/>
          </p:cNvPr>
          <p:cNvSpPr/>
          <p:nvPr/>
        </p:nvSpPr>
        <p:spPr>
          <a:xfrm>
            <a:off x="3888432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22" name="Прямоугольник 21">
            <a:hlinkClick r:id="rId19" action="ppaction://hlinksldjump"/>
          </p:cNvPr>
          <p:cNvSpPr/>
          <p:nvPr/>
        </p:nvSpPr>
        <p:spPr>
          <a:xfrm>
            <a:off x="4896544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23" name="Прямоугольник 22">
            <a:hlinkClick r:id="rId20" action="ppaction://hlinksldjump"/>
          </p:cNvPr>
          <p:cNvSpPr/>
          <p:nvPr/>
        </p:nvSpPr>
        <p:spPr>
          <a:xfrm>
            <a:off x="5904656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24" name="Прямоугольник 23">
            <a:hlinkClick r:id="rId21" action="ppaction://hlinksldjump"/>
          </p:cNvPr>
          <p:cNvSpPr/>
          <p:nvPr/>
        </p:nvSpPr>
        <p:spPr>
          <a:xfrm>
            <a:off x="6912768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25" name="Прямоугольник 24">
            <a:hlinkClick r:id="rId22" action="ppaction://hlinksldjump"/>
          </p:cNvPr>
          <p:cNvSpPr/>
          <p:nvPr/>
        </p:nvSpPr>
        <p:spPr>
          <a:xfrm>
            <a:off x="7920880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26" name="Прямоугольник 25">
            <a:hlinkClick r:id="rId23" action="ppaction://hlinksldjump"/>
          </p:cNvPr>
          <p:cNvSpPr/>
          <p:nvPr/>
        </p:nvSpPr>
        <p:spPr>
          <a:xfrm>
            <a:off x="3888432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27" name="Прямоугольник 26">
            <a:hlinkClick r:id="rId24" action="ppaction://hlinksldjump"/>
          </p:cNvPr>
          <p:cNvSpPr/>
          <p:nvPr/>
        </p:nvSpPr>
        <p:spPr>
          <a:xfrm>
            <a:off x="4896544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28" name="Прямоугольник 27">
            <a:hlinkClick r:id="rId25" action="ppaction://hlinksldjump"/>
          </p:cNvPr>
          <p:cNvSpPr/>
          <p:nvPr/>
        </p:nvSpPr>
        <p:spPr>
          <a:xfrm>
            <a:off x="5904656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29" name="Прямоугольник 28">
            <a:hlinkClick r:id="rId26" action="ppaction://hlinksldjump"/>
          </p:cNvPr>
          <p:cNvSpPr/>
          <p:nvPr/>
        </p:nvSpPr>
        <p:spPr>
          <a:xfrm>
            <a:off x="6912768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30" name="Прямоугольник 29">
            <a:hlinkClick r:id="rId27" action="ppaction://hlinksldjump"/>
          </p:cNvPr>
          <p:cNvSpPr/>
          <p:nvPr/>
        </p:nvSpPr>
        <p:spPr>
          <a:xfrm>
            <a:off x="7920880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360040" y="1511771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Лондон</a:t>
            </a:r>
            <a:endParaRPr lang="ru-RU" sz="36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60040" y="2447875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Англичане</a:t>
            </a:r>
            <a:endParaRPr lang="ru-RU" sz="36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360040" y="3383979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Праздники</a:t>
            </a:r>
            <a:endParaRPr lang="ru-RU" sz="36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360040" y="4320083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Традиции </a:t>
            </a:r>
            <a:endParaRPr lang="ru-RU" sz="3600" b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360040" y="5256187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600" b="1" dirty="0" smtClean="0"/>
              <a:t>Секрет</a:t>
            </a:r>
            <a:endParaRPr lang="ru-RU" sz="36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65341"/>
            <a:ext cx="2454546" cy="1247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809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1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6" fill="hold">
                      <p:stCondLst>
                        <p:cond delay="0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>
                      <p:stCondLst>
                        <p:cond delay="0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6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4" fill="hold">
                      <p:stCondLst>
                        <p:cond delay="0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6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0" fill="hold">
                      <p:stCondLst>
                        <p:cond delay="0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>
                      <p:stCondLst>
                        <p:cond delay="0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8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2" fill="hold">
                      <p:stCondLst>
                        <p:cond delay="0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9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4" fill="hold">
                      <p:stCondLst>
                        <p:cond delay="0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9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0" fill="hold">
                      <p:stCondLst>
                        <p:cond delay="0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3224" y="2348880"/>
            <a:ext cx="7571184" cy="197281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800" dirty="0" smtClean="0"/>
              <a:t>На какой реке расположен Лондон?</a:t>
            </a:r>
            <a:endParaRPr lang="ru-RU" sz="4800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580179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821" y="2708920"/>
            <a:ext cx="6117091" cy="2952328"/>
          </a:xfrm>
        </p:spPr>
      </p:pic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91313" y="1412776"/>
            <a:ext cx="18945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Темза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1112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edaf4c57429c1d422f38c566ca989c97b173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881</TotalTime>
  <Words>558</Words>
  <Application>Microsoft Office PowerPoint</Application>
  <PresentationFormat>Экран (4:3)</PresentationFormat>
  <Paragraphs>208</Paragraphs>
  <Slides>63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63</vt:i4>
      </vt:variant>
    </vt:vector>
  </HeadingPairs>
  <TitlesOfParts>
    <vt:vector size="64" baseType="lpstr">
      <vt:lpstr>Тема Office</vt:lpstr>
      <vt:lpstr>Презентация PowerPoint</vt:lpstr>
      <vt:lpstr>Категория 1</vt:lpstr>
      <vt:lpstr>Категория 2</vt:lpstr>
      <vt:lpstr>Категория 3</vt:lpstr>
      <vt:lpstr>Категория 4</vt:lpstr>
      <vt:lpstr>Категория 5</vt:lpstr>
      <vt:lpstr>Презентация PowerPoint</vt:lpstr>
      <vt:lpstr>Категория 1</vt:lpstr>
      <vt:lpstr>Категория 1</vt:lpstr>
      <vt:lpstr>Категория 1</vt:lpstr>
      <vt:lpstr>Категория 1</vt:lpstr>
      <vt:lpstr>Категория 1</vt:lpstr>
      <vt:lpstr>Категория 1</vt:lpstr>
      <vt:lpstr>Презентация PowerPoint</vt:lpstr>
      <vt:lpstr>Категория 1</vt:lpstr>
      <vt:lpstr>Категория 1</vt:lpstr>
      <vt:lpstr>Категория 1</vt:lpstr>
      <vt:lpstr>Категория 1</vt:lpstr>
      <vt:lpstr>Категория 2</vt:lpstr>
      <vt:lpstr>Категория 2</vt:lpstr>
      <vt:lpstr>Категория 2</vt:lpstr>
      <vt:lpstr>Категория 2</vt:lpstr>
      <vt:lpstr>Презентация PowerPoint</vt:lpstr>
      <vt:lpstr>Категория 2</vt:lpstr>
      <vt:lpstr>Категория 2</vt:lpstr>
      <vt:lpstr>Категория 2</vt:lpstr>
      <vt:lpstr>Категория 2</vt:lpstr>
      <vt:lpstr>Категория 2</vt:lpstr>
      <vt:lpstr>Категория 2</vt:lpstr>
      <vt:lpstr>Категория 3</vt:lpstr>
      <vt:lpstr>Категория 3</vt:lpstr>
      <vt:lpstr>Категория 3</vt:lpstr>
      <vt:lpstr>Категория 3</vt:lpstr>
      <vt:lpstr>Категория 3</vt:lpstr>
      <vt:lpstr>Категория 3</vt:lpstr>
      <vt:lpstr>Категория 3</vt:lpstr>
      <vt:lpstr>Категория 3</vt:lpstr>
      <vt:lpstr>Презентация PowerPoint</vt:lpstr>
      <vt:lpstr>Категория 3</vt:lpstr>
      <vt:lpstr>Категория 3</vt:lpstr>
      <vt:lpstr>Презентация PowerPoint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4</vt:lpstr>
      <vt:lpstr>Категория 5</vt:lpstr>
      <vt:lpstr>Категория 5</vt:lpstr>
      <vt:lpstr>Презентация PowerPoint</vt:lpstr>
      <vt:lpstr>Категория 5</vt:lpstr>
      <vt:lpstr>Категория 5</vt:lpstr>
      <vt:lpstr>Категория 5</vt:lpstr>
      <vt:lpstr>Категория 5</vt:lpstr>
      <vt:lpstr>Категория 5</vt:lpstr>
      <vt:lpstr>Категория 5</vt:lpstr>
      <vt:lpstr>Категория 5</vt:lpstr>
      <vt:lpstr>Категория 5</vt:lpstr>
      <vt:lpstr>Использованные источники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Салтанат</dc:creator>
  <cp:lastModifiedBy>Dell</cp:lastModifiedBy>
  <cp:revision>70</cp:revision>
  <dcterms:created xsi:type="dcterms:W3CDTF">2014-05-16T09:35:17Z</dcterms:created>
  <dcterms:modified xsi:type="dcterms:W3CDTF">2017-12-05T04:57:27Z</dcterms:modified>
</cp:coreProperties>
</file>