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56" r:id="rId3"/>
    <p:sldId id="258" r:id="rId4"/>
    <p:sldId id="272" r:id="rId5"/>
    <p:sldId id="270" r:id="rId6"/>
    <p:sldId id="271" r:id="rId7"/>
    <p:sldId id="273" r:id="rId8"/>
    <p:sldId id="260" r:id="rId9"/>
    <p:sldId id="261" r:id="rId10"/>
    <p:sldId id="275" r:id="rId11"/>
    <p:sldId id="263" r:id="rId12"/>
    <p:sldId id="267" r:id="rId13"/>
    <p:sldId id="278" r:id="rId14"/>
    <p:sldId id="27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8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2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5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5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63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4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8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2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4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2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7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2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E21DE7-45BB-404F-9B5C-22D826C8E86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A485C-0213-4EC7-86ED-E25BBBD36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96788" y="218364"/>
            <a:ext cx="9906236" cy="22200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меня растет братишка</a:t>
            </a:r>
            <a:br>
              <a:rPr lang="ru-RU" dirty="0" smtClean="0"/>
            </a:br>
            <a:r>
              <a:rPr lang="ru-RU" dirty="0" smtClean="0"/>
              <a:t>С ним я нянчусь и дружу.</a:t>
            </a:r>
            <a:br>
              <a:rPr lang="ru-RU" dirty="0" smtClean="0"/>
            </a:br>
            <a:r>
              <a:rPr lang="ru-RU" dirty="0" smtClean="0"/>
              <a:t>Вместе мы читаем книжки,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буквам я его учу. 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869743" y="2658532"/>
            <a:ext cx="4509624" cy="35375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658532"/>
            <a:ext cx="1987824" cy="3535510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7137779" y="2667000"/>
            <a:ext cx="4365245" cy="3527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28" y="2667000"/>
            <a:ext cx="2007530" cy="3568943"/>
          </a:xfrm>
        </p:spPr>
      </p:pic>
    </p:spTree>
    <p:extLst>
      <p:ext uri="{BB962C8B-B14F-4D97-AF65-F5344CB8AC3E}">
        <p14:creationId xmlns:p14="http://schemas.microsoft.com/office/powerpoint/2010/main" val="7238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3" y="2808027"/>
            <a:ext cx="6682595" cy="37589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75716"/>
            <a:ext cx="4685730" cy="26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50860"/>
            <a:ext cx="10018713" cy="1211239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Тестирование игрушки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Артемий 1 г 4 </a:t>
            </a:r>
            <a:r>
              <a:rPr lang="ru-RU" dirty="0" err="1" smtClean="0"/>
              <a:t>мес</a:t>
            </a:r>
            <a:r>
              <a:rPr lang="ru-RU" dirty="0" smtClean="0"/>
              <a:t>              Василиса 2 г 6 </a:t>
            </a:r>
            <a:r>
              <a:rPr lang="ru-RU" dirty="0" err="1" smtClean="0"/>
              <a:t>мес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73" y="1507146"/>
            <a:ext cx="3228763" cy="4987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8" y="1534622"/>
            <a:ext cx="3207222" cy="49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6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Конкурентная среда: </a:t>
            </a:r>
            <a:r>
              <a:rPr lang="ru-RU" dirty="0"/>
              <a:t>аналогов в магазинах игрушек и  сети интернет по запросу «лабиринт-сортировщик» не нашли.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1" y="2193058"/>
            <a:ext cx="6768689" cy="4253236"/>
          </a:xfrm>
        </p:spPr>
      </p:pic>
    </p:spTree>
    <p:extLst>
      <p:ext uri="{BB962C8B-B14F-4D97-AF65-F5344CB8AC3E}">
        <p14:creationId xmlns:p14="http://schemas.microsoft.com/office/powerpoint/2010/main" val="22543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придумали несколько игр и заданий на развитие: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елкой моторики рук (передвигать фишки по игровому полю)</a:t>
            </a:r>
          </a:p>
          <a:p>
            <a:r>
              <a:rPr lang="ru-RU" dirty="0" smtClean="0"/>
              <a:t> Памяти (прятки – вспомни исчезнувшую фишку)</a:t>
            </a:r>
          </a:p>
          <a:p>
            <a:r>
              <a:rPr lang="ru-RU" dirty="0" smtClean="0"/>
              <a:t>Мышления (ассоциативные ряды и логические цепочки)</a:t>
            </a:r>
          </a:p>
          <a:p>
            <a:r>
              <a:rPr lang="ru-RU" dirty="0" smtClean="0"/>
              <a:t>Внимания (что изменилось)</a:t>
            </a:r>
          </a:p>
          <a:p>
            <a:r>
              <a:rPr lang="ru-RU" dirty="0" smtClean="0"/>
              <a:t>Цвета, счет и много другое.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934" y="-109183"/>
            <a:ext cx="4490114" cy="4599295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Он усердно повторяет,</a:t>
            </a:r>
            <a:br>
              <a:rPr lang="ru-RU" sz="3600" b="1" i="1" dirty="0" smtClean="0"/>
            </a:br>
            <a:r>
              <a:rPr lang="ru-RU" sz="3600" b="1" i="1" dirty="0" smtClean="0"/>
              <a:t>Выполняет все подряд.</a:t>
            </a:r>
            <a:br>
              <a:rPr lang="ru-RU" sz="3600" b="1" i="1" dirty="0" smtClean="0"/>
            </a:br>
            <a:r>
              <a:rPr lang="ru-RU" sz="3600" b="1" i="1" dirty="0" smtClean="0"/>
              <a:t>Уже многое он знает,</a:t>
            </a:r>
            <a:br>
              <a:rPr lang="ru-RU" sz="3600" b="1" i="1" dirty="0" smtClean="0"/>
            </a:br>
            <a:r>
              <a:rPr lang="ru-RU" sz="3600" b="1" i="1" dirty="0" smtClean="0"/>
              <a:t>Я горжусь им – он мой брат!</a:t>
            </a:r>
            <a:endParaRPr lang="ru-RU" sz="36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178978"/>
            <a:ext cx="4176215" cy="651297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08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01755" y="698500"/>
            <a:ext cx="10090245" cy="5105400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Спасибо за внимание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72203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956" y="1392072"/>
            <a:ext cx="4760478" cy="1579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МАОУ СОШ № 7 г. Тюмени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1009935"/>
            <a:ext cx="6666818" cy="418922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3206" y="2429301"/>
            <a:ext cx="4460227" cy="2371299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Лабиринт-сортировщик</a:t>
            </a:r>
            <a:br>
              <a:rPr lang="ru-RU" sz="2800" dirty="0"/>
            </a:br>
            <a:r>
              <a:rPr lang="ru-RU" sz="2800" b="1" dirty="0"/>
              <a:t>«Радуга +2»</a:t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969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2724" y="1643417"/>
            <a:ext cx="5426158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 smtClean="0"/>
              <a:t> Идея проекта: </a:t>
            </a:r>
            <a:r>
              <a:rPr lang="ru-RU" dirty="0" smtClean="0"/>
              <a:t>развивающая игрушка </a:t>
            </a:r>
            <a:br>
              <a:rPr lang="ru-RU" dirty="0" smtClean="0"/>
            </a:br>
            <a:r>
              <a:rPr lang="ru-RU" dirty="0" smtClean="0"/>
              <a:t>для детей от 1+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b="353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И</a:t>
            </a:r>
            <a:r>
              <a:rPr lang="ru-RU" sz="3600" b="1" i="1" dirty="0" smtClean="0"/>
              <a:t>дейный </a:t>
            </a:r>
          </a:p>
          <a:p>
            <a:r>
              <a:rPr lang="ru-RU" sz="3600" b="1" i="1" dirty="0" smtClean="0"/>
              <a:t>вдохновитель </a:t>
            </a:r>
            <a:endParaRPr lang="ru-RU" sz="3600" b="1" i="1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V="1">
            <a:off x="5308979" y="4490113"/>
            <a:ext cx="40943" cy="136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с вырезом 9"/>
          <p:cNvSpPr/>
          <p:nvPr/>
        </p:nvSpPr>
        <p:spPr>
          <a:xfrm>
            <a:off x="5554639" y="3657598"/>
            <a:ext cx="1281408" cy="66874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Генеральный директор проекта 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r="260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Арсений </a:t>
            </a:r>
            <a:endParaRPr lang="ru-RU" sz="3600" b="1" i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913194" y="4038599"/>
            <a:ext cx="1797273" cy="9361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44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Техническое сопровождение </a:t>
            </a:r>
            <a:br>
              <a:rPr lang="ru-RU" sz="3600" dirty="0" smtClean="0"/>
            </a:br>
            <a:r>
              <a:rPr lang="ru-RU" sz="3600" dirty="0" smtClean="0"/>
              <a:t>проекта  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b="1081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Михаил Александрович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838761" y="2905766"/>
            <a:ext cx="1421848" cy="9281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Креативный отдел и «мозг» проекта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4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Ирина Евгеньевна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5111608" y="4038599"/>
            <a:ext cx="1797274" cy="771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7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4686064" cy="1371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Дружная веселая творческая команда единомышленников </a:t>
            </a:r>
            <a:endParaRPr lang="ru-RU" sz="36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" b="3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3990028" cy="18288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Семья Градковых </a:t>
            </a:r>
            <a:endParaRPr lang="ru-RU" sz="3600" b="1" i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5691116" y="3411940"/>
            <a:ext cx="1105469" cy="7506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 реализации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Изучение рынка детских развивающих игрушек и поиск аналогов в сети интернет.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Лабиринт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Сортировщик </a:t>
            </a:r>
            <a:endParaRPr lang="ru-RU" dirty="0"/>
          </a:p>
        </p:txBody>
      </p:sp>
      <p:pic>
        <p:nvPicPr>
          <p:cNvPr id="8" name="Объект 7" descr="https://www.toyway.ru/upload/iblock/124/Polesie%20p-3354jpg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7" y="3335337"/>
            <a:ext cx="3677263" cy="245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s://static.my-shop.ru/product/3/56/55378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2" y="3335338"/>
            <a:ext cx="3521123" cy="2455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6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/>
          <a:lstStyle/>
          <a:p>
            <a:r>
              <a:rPr lang="ru-RU" dirty="0" smtClean="0"/>
              <a:t>Подбор материалов и разработка </a:t>
            </a:r>
            <a:r>
              <a:rPr lang="ru-RU" dirty="0"/>
              <a:t>макета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3" y="1801504"/>
            <a:ext cx="2602457" cy="46265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79" y="1801503"/>
            <a:ext cx="8225055" cy="4626593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225</TotalTime>
  <Words>125</Words>
  <Application>Microsoft Office PowerPoint</Application>
  <PresentationFormat>Широкоэкранный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Corbel</vt:lpstr>
      <vt:lpstr>Параллакс</vt:lpstr>
      <vt:lpstr>У меня растет братишка С ним я нянчусь и дружу. Вместе мы читаем книжки, буквам я его учу. </vt:lpstr>
      <vt:lpstr>МАОУ СОШ № 7 г. Тюмени     </vt:lpstr>
      <vt:lpstr>  Идея проекта: развивающая игрушка  для детей от 1+ </vt:lpstr>
      <vt:lpstr>Генеральный директор проекта </vt:lpstr>
      <vt:lpstr>Техническое сопровождение  проекта  </vt:lpstr>
      <vt:lpstr>Креативный отдел и «мозг» проекта</vt:lpstr>
      <vt:lpstr>Дружная веселая творческая команда единомышленников </vt:lpstr>
      <vt:lpstr>План реализации проекта: Изучение рынка детских развивающих игрушек и поиск аналогов в сети интернет. </vt:lpstr>
      <vt:lpstr>Подбор материалов и разработка макета  </vt:lpstr>
      <vt:lpstr>Презентация PowerPoint</vt:lpstr>
      <vt:lpstr>Тестирование игрушки  Артемий 1 г 4 мес              Василиса 2 г 6 мес </vt:lpstr>
      <vt:lpstr> Конкурентная среда: аналогов в магазинах игрушек и  сети интернет по запросу «лабиринт-сортировщик» не нашли. </vt:lpstr>
      <vt:lpstr>Мы придумали несколько игр и заданий на развитие: </vt:lpstr>
      <vt:lpstr>Он усердно повторяет, Выполняет все подряд. Уже многое он знает, Я горжусь им – он мой брат!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15</cp:revision>
  <dcterms:created xsi:type="dcterms:W3CDTF">2020-01-28T19:13:10Z</dcterms:created>
  <dcterms:modified xsi:type="dcterms:W3CDTF">2020-01-30T09:38:26Z</dcterms:modified>
</cp:coreProperties>
</file>