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668" r:id="rId2"/>
  </p:sldMasterIdLst>
  <p:notesMasterIdLst>
    <p:notesMasterId r:id="rId14"/>
  </p:notesMasterIdLst>
  <p:sldIdLst>
    <p:sldId id="342" r:id="rId3"/>
    <p:sldId id="345" r:id="rId4"/>
    <p:sldId id="346" r:id="rId5"/>
    <p:sldId id="344" r:id="rId6"/>
    <p:sldId id="349" r:id="rId7"/>
    <p:sldId id="350" r:id="rId8"/>
    <p:sldId id="351" r:id="rId9"/>
    <p:sldId id="352" r:id="rId10"/>
    <p:sldId id="353" r:id="rId11"/>
    <p:sldId id="354" r:id="rId12"/>
    <p:sldId id="34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7B7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5" autoAdjust="0"/>
    <p:restoredTop sz="94476" autoAdjust="0"/>
  </p:normalViewPr>
  <p:slideViewPr>
    <p:cSldViewPr snapToGrid="0">
      <p:cViewPr varScale="1">
        <p:scale>
          <a:sx n="90" d="100"/>
          <a:sy n="90" d="100"/>
        </p:scale>
        <p:origin x="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0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172" y="1676459"/>
            <a:ext cx="8503763" cy="22759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173" y="4044454"/>
            <a:ext cx="8503762" cy="98084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5" y="999241"/>
            <a:ext cx="9587060" cy="6914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764" y="1782765"/>
            <a:ext cx="9587060" cy="3958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2E020-1D57-C968-2852-AB731A90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5" y="999241"/>
            <a:ext cx="9587060" cy="6914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F4DD7-FF54-B782-6CBD-9D5A9A38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764" y="1782765"/>
            <a:ext cx="9587060" cy="3958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915" y="1295044"/>
            <a:ext cx="6251150" cy="2714325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915" y="4169902"/>
            <a:ext cx="6251150" cy="116775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9A012E-A623-92D4-74FF-BA71D3A0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04FCCB-CF04-4778-98BA-9E1395E5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2D0E8-A181-9BEA-D6C8-B609D19C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393" y="1461154"/>
            <a:ext cx="6354452" cy="272422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8392" y="4277457"/>
            <a:ext cx="6354452" cy="9220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99CF62-68D5-A340-CA79-0616DF27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B0C4A6-93B9-3EC5-B265-64AEBC9B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C679A0-3D7C-EC10-272E-2BCB2A79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239" y="1679921"/>
            <a:ext cx="5594023" cy="254133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239" y="4313328"/>
            <a:ext cx="5594023" cy="9651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3011" y="1237615"/>
            <a:ext cx="1333500" cy="13335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8861" y="2799074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8861" y="3026407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98861" y="325374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7842C6-C8AD-F184-59D8-29CAB454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3B9DFF-C939-3B97-0985-B6917F37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A2CE16-91F1-2550-98D8-8AD7EE4F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id="{4460574F-0FFA-4AF4-9268-D077C9C57D58}"/>
              </a:ext>
            </a:extLst>
          </p:cNvPr>
          <p:cNvSpPr/>
          <p:nvPr userDrawn="1"/>
        </p:nvSpPr>
        <p:spPr>
          <a:xfrm>
            <a:off x="838199" y="1830763"/>
            <a:ext cx="894312" cy="1741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9AEC03B-EFBC-451C-9889-555B420B787B}"/>
              </a:ext>
            </a:extLst>
          </p:cNvPr>
          <p:cNvSpPr/>
          <p:nvPr userDrawn="1"/>
        </p:nvSpPr>
        <p:spPr>
          <a:xfrm>
            <a:off x="838199" y="1830763"/>
            <a:ext cx="894312" cy="1551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2504A8F-A26B-43AF-BF89-2621FF0CE3CD}"/>
              </a:ext>
            </a:extLst>
          </p:cNvPr>
          <p:cNvSpPr/>
          <p:nvPr userDrawn="1"/>
        </p:nvSpPr>
        <p:spPr>
          <a:xfrm>
            <a:off x="838199" y="1830763"/>
            <a:ext cx="894312" cy="1361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7726C56-B942-4400-8CE0-069969802448}"/>
              </a:ext>
            </a:extLst>
          </p:cNvPr>
          <p:cNvSpPr/>
          <p:nvPr userDrawn="1"/>
        </p:nvSpPr>
        <p:spPr>
          <a:xfrm>
            <a:off x="838199" y="1830763"/>
            <a:ext cx="894312" cy="117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AE760DB-698E-4688-BBAF-49FD684C7AFD}"/>
              </a:ext>
            </a:extLst>
          </p:cNvPr>
          <p:cNvSpPr/>
          <p:nvPr userDrawn="1"/>
        </p:nvSpPr>
        <p:spPr>
          <a:xfrm>
            <a:off x="838199" y="1830763"/>
            <a:ext cx="894312" cy="98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2A9A194-717A-430D-B418-44C0B8F1A4C3}"/>
              </a:ext>
            </a:extLst>
          </p:cNvPr>
          <p:cNvSpPr/>
          <p:nvPr userDrawn="1"/>
        </p:nvSpPr>
        <p:spPr>
          <a:xfrm>
            <a:off x="838200" y="1830763"/>
            <a:ext cx="894312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15F52A-A44F-4FB1-A1A1-1A513475EFE8}"/>
              </a:ext>
            </a:extLst>
          </p:cNvPr>
          <p:cNvSpPr/>
          <p:nvPr userDrawn="1"/>
        </p:nvSpPr>
        <p:spPr>
          <a:xfrm>
            <a:off x="1907231" y="1830763"/>
            <a:ext cx="894312" cy="1741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034C492-58E9-4550-B83D-E33D2B2217E6}"/>
              </a:ext>
            </a:extLst>
          </p:cNvPr>
          <p:cNvSpPr/>
          <p:nvPr userDrawn="1"/>
        </p:nvSpPr>
        <p:spPr>
          <a:xfrm>
            <a:off x="1907231" y="1830763"/>
            <a:ext cx="894312" cy="1551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92FB454-2844-432A-897E-609CA7D5AB13}"/>
              </a:ext>
            </a:extLst>
          </p:cNvPr>
          <p:cNvSpPr/>
          <p:nvPr userDrawn="1"/>
        </p:nvSpPr>
        <p:spPr>
          <a:xfrm>
            <a:off x="1907231" y="1830763"/>
            <a:ext cx="894312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FE585D9-1B79-4D2C-BE24-8DD53BF2D43D}"/>
              </a:ext>
            </a:extLst>
          </p:cNvPr>
          <p:cNvSpPr/>
          <p:nvPr userDrawn="1"/>
        </p:nvSpPr>
        <p:spPr>
          <a:xfrm>
            <a:off x="1907231" y="1830763"/>
            <a:ext cx="894312" cy="11716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A650B9-D80A-4F55-849B-9B9229BAB7AB}"/>
              </a:ext>
            </a:extLst>
          </p:cNvPr>
          <p:cNvSpPr/>
          <p:nvPr userDrawn="1"/>
        </p:nvSpPr>
        <p:spPr>
          <a:xfrm>
            <a:off x="1907231" y="1830763"/>
            <a:ext cx="894312" cy="9818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12A3E8F-2036-4425-950A-9DDCE99E48E2}"/>
              </a:ext>
            </a:extLst>
          </p:cNvPr>
          <p:cNvSpPr/>
          <p:nvPr userDrawn="1"/>
        </p:nvSpPr>
        <p:spPr>
          <a:xfrm>
            <a:off x="1907232" y="1830763"/>
            <a:ext cx="894312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8D77422-E1EF-442A-B883-288DFB42AC7A}"/>
              </a:ext>
            </a:extLst>
          </p:cNvPr>
          <p:cNvSpPr/>
          <p:nvPr userDrawn="1"/>
        </p:nvSpPr>
        <p:spPr>
          <a:xfrm>
            <a:off x="2976263" y="1830763"/>
            <a:ext cx="894312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5A5458A-8CAB-46ED-A597-7A9BC874E064}"/>
              </a:ext>
            </a:extLst>
          </p:cNvPr>
          <p:cNvSpPr/>
          <p:nvPr userDrawn="1"/>
        </p:nvSpPr>
        <p:spPr>
          <a:xfrm>
            <a:off x="2976263" y="1830763"/>
            <a:ext cx="894312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29FB0AE-0FE9-4E47-89E1-28A56DFEFD44}"/>
              </a:ext>
            </a:extLst>
          </p:cNvPr>
          <p:cNvSpPr/>
          <p:nvPr userDrawn="1"/>
        </p:nvSpPr>
        <p:spPr>
          <a:xfrm>
            <a:off x="2976263" y="1830763"/>
            <a:ext cx="894312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DCBA888-FF6F-4E0D-AD60-DA0D78CD05D1}"/>
              </a:ext>
            </a:extLst>
          </p:cNvPr>
          <p:cNvSpPr/>
          <p:nvPr userDrawn="1"/>
        </p:nvSpPr>
        <p:spPr>
          <a:xfrm>
            <a:off x="2976263" y="1830763"/>
            <a:ext cx="894312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9271256-F951-4086-8A3B-C91C2291A176}"/>
              </a:ext>
            </a:extLst>
          </p:cNvPr>
          <p:cNvSpPr/>
          <p:nvPr userDrawn="1"/>
        </p:nvSpPr>
        <p:spPr>
          <a:xfrm>
            <a:off x="2976263" y="1830763"/>
            <a:ext cx="894312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7D18AA1-C449-4778-A01C-5FEFF6D4B6F0}"/>
              </a:ext>
            </a:extLst>
          </p:cNvPr>
          <p:cNvSpPr/>
          <p:nvPr userDrawn="1"/>
        </p:nvSpPr>
        <p:spPr>
          <a:xfrm>
            <a:off x="2976264" y="1830763"/>
            <a:ext cx="894312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07DEC82-2EA5-41B4-BBE2-03D513A6990F}"/>
              </a:ext>
            </a:extLst>
          </p:cNvPr>
          <p:cNvSpPr/>
          <p:nvPr userDrawn="1"/>
        </p:nvSpPr>
        <p:spPr>
          <a:xfrm>
            <a:off x="4045295" y="1830763"/>
            <a:ext cx="894312" cy="174112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C3C8386-1A37-4F90-9D5F-F552F6BD3D6B}"/>
              </a:ext>
            </a:extLst>
          </p:cNvPr>
          <p:cNvSpPr/>
          <p:nvPr userDrawn="1"/>
        </p:nvSpPr>
        <p:spPr>
          <a:xfrm>
            <a:off x="4045295" y="1830763"/>
            <a:ext cx="894312" cy="155130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0C96B97-602D-4FB6-83FA-5F537C10D957}"/>
              </a:ext>
            </a:extLst>
          </p:cNvPr>
          <p:cNvSpPr/>
          <p:nvPr userDrawn="1"/>
        </p:nvSpPr>
        <p:spPr>
          <a:xfrm>
            <a:off x="4045295" y="1830763"/>
            <a:ext cx="894312" cy="13614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78EB1C9-B967-4BCF-BA1F-F62AD5830A83}"/>
              </a:ext>
            </a:extLst>
          </p:cNvPr>
          <p:cNvSpPr/>
          <p:nvPr userDrawn="1"/>
        </p:nvSpPr>
        <p:spPr>
          <a:xfrm>
            <a:off x="4045295" y="1830763"/>
            <a:ext cx="894312" cy="11716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30AF99D-4A64-462C-8DC1-2AFD50700E78}"/>
              </a:ext>
            </a:extLst>
          </p:cNvPr>
          <p:cNvSpPr/>
          <p:nvPr userDrawn="1"/>
        </p:nvSpPr>
        <p:spPr>
          <a:xfrm>
            <a:off x="4045295" y="1830763"/>
            <a:ext cx="894312" cy="98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51EE8AC-B14F-4016-B318-3215BFA74576}"/>
              </a:ext>
            </a:extLst>
          </p:cNvPr>
          <p:cNvSpPr/>
          <p:nvPr userDrawn="1"/>
        </p:nvSpPr>
        <p:spPr>
          <a:xfrm>
            <a:off x="4045296" y="1830763"/>
            <a:ext cx="894312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B3EFE93-C789-4C06-AE63-48F21F3F0562}"/>
              </a:ext>
            </a:extLst>
          </p:cNvPr>
          <p:cNvSpPr/>
          <p:nvPr userDrawn="1"/>
        </p:nvSpPr>
        <p:spPr>
          <a:xfrm>
            <a:off x="5114327" y="1830763"/>
            <a:ext cx="894312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159A26F-3E35-43ED-9527-94575D015CF9}"/>
              </a:ext>
            </a:extLst>
          </p:cNvPr>
          <p:cNvSpPr/>
          <p:nvPr userDrawn="1"/>
        </p:nvSpPr>
        <p:spPr>
          <a:xfrm>
            <a:off x="5114327" y="1830763"/>
            <a:ext cx="894312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97FEBE6-4234-4233-9AAC-C966B38A457C}"/>
              </a:ext>
            </a:extLst>
          </p:cNvPr>
          <p:cNvSpPr/>
          <p:nvPr userDrawn="1"/>
        </p:nvSpPr>
        <p:spPr>
          <a:xfrm>
            <a:off x="5114327" y="1830763"/>
            <a:ext cx="894312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A6CCAEB-B0B2-4918-BF93-14B428F71030}"/>
              </a:ext>
            </a:extLst>
          </p:cNvPr>
          <p:cNvSpPr/>
          <p:nvPr userDrawn="1"/>
        </p:nvSpPr>
        <p:spPr>
          <a:xfrm>
            <a:off x="5114327" y="1830763"/>
            <a:ext cx="894312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6BAB2D9-48E2-4FD7-8266-8DA7249A311F}"/>
              </a:ext>
            </a:extLst>
          </p:cNvPr>
          <p:cNvSpPr/>
          <p:nvPr userDrawn="1"/>
        </p:nvSpPr>
        <p:spPr>
          <a:xfrm>
            <a:off x="5114327" y="1830763"/>
            <a:ext cx="894312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373E1AE-97F0-411F-ADE1-F7FA57FDB549}"/>
              </a:ext>
            </a:extLst>
          </p:cNvPr>
          <p:cNvSpPr/>
          <p:nvPr userDrawn="1"/>
        </p:nvSpPr>
        <p:spPr>
          <a:xfrm>
            <a:off x="5114328" y="1830763"/>
            <a:ext cx="894312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980EC62-1AA7-49B9-A98C-B1AE41A8BAF7}"/>
              </a:ext>
            </a:extLst>
          </p:cNvPr>
          <p:cNvSpPr/>
          <p:nvPr userDrawn="1"/>
        </p:nvSpPr>
        <p:spPr>
          <a:xfrm>
            <a:off x="6183359" y="1830763"/>
            <a:ext cx="894312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B940435-8801-4AE0-AF82-51785C14109F}"/>
              </a:ext>
            </a:extLst>
          </p:cNvPr>
          <p:cNvSpPr/>
          <p:nvPr userDrawn="1"/>
        </p:nvSpPr>
        <p:spPr>
          <a:xfrm>
            <a:off x="6183359" y="1830763"/>
            <a:ext cx="894312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09FEA5B-55A5-4A85-90AE-A3E8181AD6B1}"/>
              </a:ext>
            </a:extLst>
          </p:cNvPr>
          <p:cNvSpPr/>
          <p:nvPr userDrawn="1"/>
        </p:nvSpPr>
        <p:spPr>
          <a:xfrm>
            <a:off x="6183359" y="1830763"/>
            <a:ext cx="894312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C24C165-A09C-48A0-8D30-43D9272501D0}"/>
              </a:ext>
            </a:extLst>
          </p:cNvPr>
          <p:cNvSpPr/>
          <p:nvPr userDrawn="1"/>
        </p:nvSpPr>
        <p:spPr>
          <a:xfrm>
            <a:off x="6183359" y="1830763"/>
            <a:ext cx="894312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F779B59-BF2E-434C-A692-81F3395A2DDC}"/>
              </a:ext>
            </a:extLst>
          </p:cNvPr>
          <p:cNvSpPr/>
          <p:nvPr userDrawn="1"/>
        </p:nvSpPr>
        <p:spPr>
          <a:xfrm>
            <a:off x="6183359" y="1830763"/>
            <a:ext cx="894312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2D25286-DFE7-4DB6-BC2A-849B72A1D58F}"/>
              </a:ext>
            </a:extLst>
          </p:cNvPr>
          <p:cNvSpPr/>
          <p:nvPr userDrawn="1"/>
        </p:nvSpPr>
        <p:spPr>
          <a:xfrm>
            <a:off x="6183360" y="1830763"/>
            <a:ext cx="894312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FFFC619-3DCF-484B-936D-D1C6706967D7}"/>
              </a:ext>
            </a:extLst>
          </p:cNvPr>
          <p:cNvSpPr/>
          <p:nvPr userDrawn="1"/>
        </p:nvSpPr>
        <p:spPr>
          <a:xfrm>
            <a:off x="7252391" y="1830763"/>
            <a:ext cx="894312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36F1647-E3A7-42C7-94DB-E22470CD7962}"/>
              </a:ext>
            </a:extLst>
          </p:cNvPr>
          <p:cNvSpPr/>
          <p:nvPr userDrawn="1"/>
        </p:nvSpPr>
        <p:spPr>
          <a:xfrm>
            <a:off x="7252391" y="1830763"/>
            <a:ext cx="894312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812BACF-D77F-4A42-A212-538847FF9776}"/>
              </a:ext>
            </a:extLst>
          </p:cNvPr>
          <p:cNvSpPr/>
          <p:nvPr userDrawn="1"/>
        </p:nvSpPr>
        <p:spPr>
          <a:xfrm>
            <a:off x="7252391" y="1830763"/>
            <a:ext cx="894312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3855A19-9DBA-4293-A411-6842A7DAA995}"/>
              </a:ext>
            </a:extLst>
          </p:cNvPr>
          <p:cNvSpPr/>
          <p:nvPr userDrawn="1"/>
        </p:nvSpPr>
        <p:spPr>
          <a:xfrm>
            <a:off x="7252391" y="1830763"/>
            <a:ext cx="894312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E705E91E-E65F-4094-8904-D56C56FC5F44}"/>
              </a:ext>
            </a:extLst>
          </p:cNvPr>
          <p:cNvSpPr/>
          <p:nvPr userDrawn="1"/>
        </p:nvSpPr>
        <p:spPr>
          <a:xfrm>
            <a:off x="7252391" y="1830763"/>
            <a:ext cx="894312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6DEB2ED-B6FD-4B88-90DA-9530DA2E64C9}"/>
              </a:ext>
            </a:extLst>
          </p:cNvPr>
          <p:cNvSpPr/>
          <p:nvPr userDrawn="1"/>
        </p:nvSpPr>
        <p:spPr>
          <a:xfrm>
            <a:off x="7252392" y="1830763"/>
            <a:ext cx="894312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2E667E1-7F5F-4E4F-AF63-4AB31D847AE0}"/>
              </a:ext>
            </a:extLst>
          </p:cNvPr>
          <p:cNvSpPr/>
          <p:nvPr userDrawn="1"/>
        </p:nvSpPr>
        <p:spPr>
          <a:xfrm>
            <a:off x="8321423" y="1830763"/>
            <a:ext cx="894312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9D94CA5-400D-47AE-9512-4557FBE20192}"/>
              </a:ext>
            </a:extLst>
          </p:cNvPr>
          <p:cNvSpPr/>
          <p:nvPr userDrawn="1"/>
        </p:nvSpPr>
        <p:spPr>
          <a:xfrm>
            <a:off x="8321423" y="1830763"/>
            <a:ext cx="894312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E60784B-8569-41D5-BB14-8F5DAFDCE67A}"/>
              </a:ext>
            </a:extLst>
          </p:cNvPr>
          <p:cNvSpPr/>
          <p:nvPr userDrawn="1"/>
        </p:nvSpPr>
        <p:spPr>
          <a:xfrm>
            <a:off x="8321423" y="1830763"/>
            <a:ext cx="894312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E043B0E-D351-4B21-BB22-FF8713E0E199}"/>
              </a:ext>
            </a:extLst>
          </p:cNvPr>
          <p:cNvSpPr/>
          <p:nvPr userDrawn="1"/>
        </p:nvSpPr>
        <p:spPr>
          <a:xfrm>
            <a:off x="8321423" y="1830763"/>
            <a:ext cx="894312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57AC92D-3891-4CC7-9301-A742653C394B}"/>
              </a:ext>
            </a:extLst>
          </p:cNvPr>
          <p:cNvSpPr/>
          <p:nvPr userDrawn="1"/>
        </p:nvSpPr>
        <p:spPr>
          <a:xfrm>
            <a:off x="8321423" y="1830763"/>
            <a:ext cx="894312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70D976A-0EA2-4422-A1FB-EE1A159B65DC}"/>
              </a:ext>
            </a:extLst>
          </p:cNvPr>
          <p:cNvSpPr/>
          <p:nvPr userDrawn="1"/>
        </p:nvSpPr>
        <p:spPr>
          <a:xfrm>
            <a:off x="8321424" y="1830763"/>
            <a:ext cx="894312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74CEC48-74FA-45A9-9E16-525EB9E974F9}"/>
              </a:ext>
            </a:extLst>
          </p:cNvPr>
          <p:cNvSpPr/>
          <p:nvPr userDrawn="1"/>
        </p:nvSpPr>
        <p:spPr>
          <a:xfrm>
            <a:off x="9390455" y="1830763"/>
            <a:ext cx="894312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CA8D9C7-FFCE-4895-B720-C9F65C686B93}"/>
              </a:ext>
            </a:extLst>
          </p:cNvPr>
          <p:cNvSpPr/>
          <p:nvPr userDrawn="1"/>
        </p:nvSpPr>
        <p:spPr>
          <a:xfrm>
            <a:off x="9390455" y="1830763"/>
            <a:ext cx="894312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DF8FDE11-2636-4F16-BC4C-C0DBD965F47E}"/>
              </a:ext>
            </a:extLst>
          </p:cNvPr>
          <p:cNvSpPr/>
          <p:nvPr userDrawn="1"/>
        </p:nvSpPr>
        <p:spPr>
          <a:xfrm>
            <a:off x="9390455" y="1830763"/>
            <a:ext cx="894312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AE2FCEB-5A44-4458-99EB-B2522F731513}"/>
              </a:ext>
            </a:extLst>
          </p:cNvPr>
          <p:cNvSpPr/>
          <p:nvPr userDrawn="1"/>
        </p:nvSpPr>
        <p:spPr>
          <a:xfrm>
            <a:off x="9390455" y="1830763"/>
            <a:ext cx="894312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A982CEB-3569-4AB2-A279-56909D8DBA2B}"/>
              </a:ext>
            </a:extLst>
          </p:cNvPr>
          <p:cNvSpPr/>
          <p:nvPr userDrawn="1"/>
        </p:nvSpPr>
        <p:spPr>
          <a:xfrm>
            <a:off x="9390455" y="1830763"/>
            <a:ext cx="894312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85FDECF-7983-4160-8B97-DA92A01F2A38}"/>
              </a:ext>
            </a:extLst>
          </p:cNvPr>
          <p:cNvSpPr/>
          <p:nvPr userDrawn="1"/>
        </p:nvSpPr>
        <p:spPr>
          <a:xfrm>
            <a:off x="9390456" y="1830763"/>
            <a:ext cx="894312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0F0CF47-25FB-4AB4-837F-33B5D368A8C0}"/>
              </a:ext>
            </a:extLst>
          </p:cNvPr>
          <p:cNvSpPr/>
          <p:nvPr userDrawn="1"/>
        </p:nvSpPr>
        <p:spPr>
          <a:xfrm>
            <a:off x="10459488" y="1830763"/>
            <a:ext cx="894312" cy="1741127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2C0DD63-4FB0-4217-BC06-7CEB655B79B6}"/>
              </a:ext>
            </a:extLst>
          </p:cNvPr>
          <p:cNvSpPr/>
          <p:nvPr userDrawn="1"/>
        </p:nvSpPr>
        <p:spPr>
          <a:xfrm>
            <a:off x="10459488" y="1830763"/>
            <a:ext cx="894312" cy="1551307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841390F-E0B0-48E2-8756-2C0A532BC037}"/>
              </a:ext>
            </a:extLst>
          </p:cNvPr>
          <p:cNvSpPr/>
          <p:nvPr userDrawn="1"/>
        </p:nvSpPr>
        <p:spPr>
          <a:xfrm>
            <a:off x="10459488" y="1830763"/>
            <a:ext cx="894312" cy="1361486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49982BC-FA05-4F1B-A8BD-AE3793F3BD02}"/>
              </a:ext>
            </a:extLst>
          </p:cNvPr>
          <p:cNvSpPr/>
          <p:nvPr userDrawn="1"/>
        </p:nvSpPr>
        <p:spPr>
          <a:xfrm>
            <a:off x="10459488" y="1830763"/>
            <a:ext cx="894312" cy="1171666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4445015-4210-46FE-958B-F3271E10284B}"/>
              </a:ext>
            </a:extLst>
          </p:cNvPr>
          <p:cNvSpPr/>
          <p:nvPr userDrawn="1"/>
        </p:nvSpPr>
        <p:spPr>
          <a:xfrm>
            <a:off x="10459488" y="1830763"/>
            <a:ext cx="894312" cy="981846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6FD93CB-F173-4C32-9E54-DE5EDB0F83D8}"/>
              </a:ext>
            </a:extLst>
          </p:cNvPr>
          <p:cNvSpPr/>
          <p:nvPr userDrawn="1"/>
        </p:nvSpPr>
        <p:spPr>
          <a:xfrm>
            <a:off x="10459489" y="1830763"/>
            <a:ext cx="894312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78350" y="708842"/>
            <a:ext cx="10175449" cy="9818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178349" y="3709150"/>
            <a:ext cx="10175449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5455305" y="3382070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bg2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890587" y="4423009"/>
            <a:ext cx="2394180" cy="564999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13178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F0C052-A5D5-A3A7-5015-B8AD6BFA38B5}"/>
              </a:ext>
            </a:extLst>
          </p:cNvPr>
          <p:cNvSpPr txBox="1"/>
          <p:nvPr userDrawn="1"/>
        </p:nvSpPr>
        <p:spPr>
          <a:xfrm>
            <a:off x="667330" y="550033"/>
            <a:ext cx="206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+mj-lt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DC3D9-4956-070F-F72D-978CD8717498}"/>
              </a:ext>
            </a:extLst>
          </p:cNvPr>
          <p:cNvGrpSpPr/>
          <p:nvPr userDrawn="1"/>
        </p:nvGrpSpPr>
        <p:grpSpPr>
          <a:xfrm>
            <a:off x="757647" y="1021854"/>
            <a:ext cx="5325710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id="{FD9E41AE-A002-9005-E6E5-3580179613F9}"/>
              </a:ext>
            </a:extLst>
          </p:cNvPr>
          <p:cNvSpPr/>
          <p:nvPr userDrawn="1"/>
        </p:nvSpPr>
        <p:spPr>
          <a:xfrm>
            <a:off x="2105953" y="640199"/>
            <a:ext cx="226449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46B88B0-8416-31F6-5282-9C6E196C9A56}"/>
              </a:ext>
            </a:extLst>
          </p:cNvPr>
          <p:cNvSpPr/>
          <p:nvPr userDrawn="1"/>
        </p:nvSpPr>
        <p:spPr>
          <a:xfrm>
            <a:off x="7387520" y="3289969"/>
            <a:ext cx="480448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9E8C2-CD1B-F803-4119-F7DE75A32CC8}"/>
              </a:ext>
            </a:extLst>
          </p:cNvPr>
          <p:cNvSpPr txBox="1"/>
          <p:nvPr userDrawn="1"/>
        </p:nvSpPr>
        <p:spPr>
          <a:xfrm>
            <a:off x="667330" y="1772442"/>
            <a:ext cx="7419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+mj-lt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6F724-D3C0-8C2C-8F9E-DABDEC9945EC}"/>
              </a:ext>
            </a:extLst>
          </p:cNvPr>
          <p:cNvSpPr txBox="1"/>
          <p:nvPr userDrawn="1"/>
        </p:nvSpPr>
        <p:spPr>
          <a:xfrm>
            <a:off x="667330" y="5930556"/>
            <a:ext cx="398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4583D-5F52-5CCA-15D5-7930FA3C51C6}"/>
              </a:ext>
            </a:extLst>
          </p:cNvPr>
          <p:cNvSpPr txBox="1"/>
          <p:nvPr userDrawn="1"/>
        </p:nvSpPr>
        <p:spPr>
          <a:xfrm>
            <a:off x="667329" y="5444784"/>
            <a:ext cx="472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8B69F-8B28-B3CE-9A02-F10F35E92CA5}"/>
              </a:ext>
            </a:extLst>
          </p:cNvPr>
          <p:cNvSpPr txBox="1"/>
          <p:nvPr userDrawn="1"/>
        </p:nvSpPr>
        <p:spPr>
          <a:xfrm>
            <a:off x="5976600" y="1307664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+mj-lt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410614-AD67-A1B8-2188-18AA53B12859}"/>
              </a:ext>
            </a:extLst>
          </p:cNvPr>
          <p:cNvGrpSpPr/>
          <p:nvPr userDrawn="1"/>
        </p:nvGrpSpPr>
        <p:grpSpPr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48174B-C7A3-7CB0-60BE-F217DB306B75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89C4C-F2D8-275E-34C5-D53400CB0FE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CE954A-C5CF-833F-B550-534A538735A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836CFB-B425-F952-7EC0-F257F88D0409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2DC34CA-2B11-D3D8-1C3E-5C962AD37979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55AAA279-AE2A-8A5A-9892-A14475DA3DCC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47CB-A8E6-F01E-04F6-121152D346B3}"/>
              </a:ext>
            </a:extLst>
          </p:cNvPr>
          <p:cNvSpPr/>
          <p:nvPr userDrawn="1"/>
        </p:nvSpPr>
        <p:spPr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9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172" y="1676459"/>
            <a:ext cx="8503763" cy="2275920"/>
          </a:xfrm>
        </p:spPr>
        <p:txBody>
          <a:bodyPr>
            <a:noAutofit/>
          </a:bodyPr>
          <a:lstStyle/>
          <a:p>
            <a:r>
              <a:rPr lang="ru-RU" sz="4400" dirty="0"/>
              <a:t>Технология научного исследования для формирования лексических навыков у учащихся средней школы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173" y="4044454"/>
            <a:ext cx="8503762" cy="980848"/>
          </a:xfrm>
        </p:spPr>
        <p:txBody>
          <a:bodyPr>
            <a:noAutofit/>
          </a:bodyPr>
          <a:lstStyle/>
          <a:p>
            <a:r>
              <a:rPr lang="ru-RU" sz="2000" dirty="0"/>
              <a:t>Бондаренко О.Л.</a:t>
            </a:r>
          </a:p>
          <a:p>
            <a:r>
              <a:rPr lang="ru-RU" sz="2000" dirty="0"/>
              <a:t>Учитель английского языка МКОУ СОШ №2</a:t>
            </a:r>
          </a:p>
          <a:p>
            <a:r>
              <a:rPr lang="ru-RU" sz="2000" dirty="0" err="1"/>
              <a:t>с.Кочубеевское</a:t>
            </a:r>
            <a:r>
              <a:rPr lang="ru-RU" sz="2000" dirty="0"/>
              <a:t> , Ставропольский край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393" y="940777"/>
            <a:ext cx="6354452" cy="78251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Оценка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792" y="1696915"/>
            <a:ext cx="6531052" cy="350261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/>
              <a:t>Соответствие теме проекта</a:t>
            </a:r>
            <a:r>
              <a:rPr lang="ru-RU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/>
              <a:t>Полнота представления материала</a:t>
            </a:r>
            <a:r>
              <a:rPr lang="ru-RU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/>
              <a:t>Логичное представление материала</a:t>
            </a:r>
            <a:r>
              <a:rPr lang="ru-RU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/>
              <a:t>Оригинальность</a:t>
            </a:r>
            <a:r>
              <a:rPr lang="ru-RU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/>
              <a:t>На этапе защиты</a:t>
            </a:r>
            <a:r>
              <a:rPr lang="ru-RU" dirty="0"/>
              <a:t> — фонетическая, грамматическая и лексическая правильность речи, уровень владения материалом.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r>
              <a:rPr lang="ru-RU" dirty="0"/>
              <a:t> 25.02.2026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МКОУ СОШ №2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25" y="654416"/>
            <a:ext cx="3851102" cy="531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4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CB89D-0D9C-4549-AD4E-9811C01F9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noProof="1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AF7DC0-4335-4DB8-9A10-5BE769E70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543D-C5A6-4D43-B39E-5403AE63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Date</a:t>
            </a:r>
            <a:r>
              <a:rPr lang="ru-RU" noProof="0" dirty="0"/>
              <a:t> 25.02.2026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CD98-5237-4EFB-ACE2-3AF54D22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noProof="0" dirty="0"/>
              <a:t>МКОУ СОШ №2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11</a:t>
            </a:fld>
            <a:endParaRPr lang="en-US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Теоретические основы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Работы Е.И. </a:t>
            </a:r>
            <a:r>
              <a:rPr lang="ru-RU" b="1" dirty="0" err="1"/>
              <a:t>Пассова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Теория планомерно-поэтапного формирования умственных действий П.Я. Гальперина</a:t>
            </a:r>
            <a:r>
              <a:rPr lang="ru-RU" dirty="0"/>
              <a:t> </a:t>
            </a:r>
          </a:p>
          <a:p>
            <a:endParaRPr lang="en-US" noProof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D26F59-6975-4286-98FB-2D4E004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Date</a:t>
            </a:r>
            <a:r>
              <a:rPr lang="ru-RU" noProof="0" dirty="0"/>
              <a:t> 25.02.2026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337D04-F29E-4894-AA2C-9C669787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noProof="0" dirty="0"/>
              <a:t>МКОУ СОШ №2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2</a:t>
            </a:fld>
            <a:endParaRPr lang="en-US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3" y="1372905"/>
            <a:ext cx="1055077" cy="15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95" y="1372905"/>
            <a:ext cx="979790" cy="15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89" y="3938954"/>
            <a:ext cx="1176152" cy="17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2" y="3954549"/>
            <a:ext cx="1107830" cy="176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Date</a:t>
            </a:r>
            <a:r>
              <a:rPr lang="ru-RU" noProof="0" dirty="0"/>
              <a:t> 25.02.2026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D2D0-7ED2-46AF-8889-FC31886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noProof="0" dirty="0"/>
              <a:t>МКОУ СОШ №2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3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Теоретические методы </a:t>
            </a:r>
          </a:p>
          <a:p>
            <a:r>
              <a:rPr lang="ru-RU" dirty="0"/>
              <a:t>Эмпирические методы </a:t>
            </a:r>
          </a:p>
          <a:p>
            <a:r>
              <a:rPr lang="ru-RU" dirty="0"/>
              <a:t>Статистическое исследование </a:t>
            </a:r>
          </a:p>
          <a:p>
            <a:r>
              <a:rPr lang="ru-RU" dirty="0"/>
              <a:t>Математическое исследование</a:t>
            </a:r>
          </a:p>
          <a:p>
            <a:r>
              <a:rPr lang="ru-RU" dirty="0"/>
              <a:t>Использование игровых методов</a:t>
            </a:r>
          </a:p>
          <a:p>
            <a:r>
              <a:rPr lang="ru-RU" dirty="0"/>
              <a:t>Применение аутентичных текстов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4" y="1025718"/>
            <a:ext cx="9605174" cy="826936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231" y="1836750"/>
            <a:ext cx="9843715" cy="4245997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Упражнения на уровне слова</a:t>
            </a:r>
          </a:p>
          <a:p>
            <a:r>
              <a:rPr lang="ru-RU" b="1" dirty="0"/>
              <a:t>Упражнения на уровне словосочетания</a:t>
            </a:r>
          </a:p>
          <a:p>
            <a:r>
              <a:rPr lang="ru-RU" b="1" dirty="0"/>
              <a:t>Упражнения на уровне предложения и сверхфразового единства</a:t>
            </a:r>
          </a:p>
          <a:p>
            <a:r>
              <a:rPr lang="ru-RU" b="1" dirty="0"/>
              <a:t>Упражнения на комбинирование</a:t>
            </a:r>
            <a:r>
              <a:rPr lang="ru-RU" dirty="0"/>
              <a:t> </a:t>
            </a:r>
          </a:p>
          <a:p>
            <a:r>
              <a:rPr lang="ru-RU" b="1" dirty="0"/>
              <a:t>Задания на проверку понимания лексики на слух</a:t>
            </a:r>
            <a:r>
              <a:rPr lang="ru-RU" dirty="0"/>
              <a:t>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90AD6-CF4F-40D6-93FA-5F998F8E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Date</a:t>
            </a:r>
            <a:r>
              <a:rPr lang="ru-RU" noProof="0" dirty="0"/>
              <a:t> 25.02.2026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D6725-98B3-4236-A20D-B359CC0D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/>
              <a:t>МКОУ СОШ №2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393" y="685801"/>
            <a:ext cx="6354452" cy="949568"/>
          </a:xfrm>
        </p:spPr>
        <p:txBody>
          <a:bodyPr>
            <a:normAutofit/>
          </a:bodyPr>
          <a:lstStyle/>
          <a:p>
            <a:r>
              <a:rPr lang="ru-RU" dirty="0"/>
              <a:t>Метод проектов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8392" y="1635369"/>
            <a:ext cx="6354452" cy="452804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- это педагогический метод, который предполагает самостоятельную деятельность учащихся, направленную на решение значимой проблемы, решение которой требует интеграции знаний и навыков.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r>
              <a:rPr lang="ru-RU" dirty="0"/>
              <a:t> 25.02.2026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МКОУ СОШ №2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9882" y="1565033"/>
            <a:ext cx="5310557" cy="38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r>
              <a:rPr lang="ru-RU" dirty="0"/>
              <a:t>  25.02.2026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МКОУ СОШ №2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6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метода</a:t>
            </a:r>
            <a:r>
              <a:rPr lang="ru-RU" b="0" dirty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использование языка в ситуациях, максимально приближённых к условиям реального общения;</a:t>
            </a:r>
          </a:p>
          <a:p>
            <a:r>
              <a:rPr lang="ru-RU" dirty="0"/>
              <a:t>акцент на самостоятельной работе учащихся;</a:t>
            </a:r>
          </a:p>
          <a:p>
            <a:r>
              <a:rPr lang="ru-RU" dirty="0"/>
              <a:t>выбор темы, вызывающей интерес для учащихся и связанной с условиями, в которых выполняется проект;</a:t>
            </a:r>
          </a:p>
          <a:p>
            <a:r>
              <a:rPr lang="ru-RU" dirty="0"/>
              <a:t>отбор языкового материала, видов заданий и последовательности работы в соответствии с темой и целью проекта;</a:t>
            </a:r>
          </a:p>
          <a:p>
            <a:r>
              <a:rPr lang="ru-RU" dirty="0"/>
              <a:t>наглядное представление результата.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3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47" y="483578"/>
            <a:ext cx="7049798" cy="677008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085" y="1081454"/>
            <a:ext cx="7007469" cy="5081953"/>
          </a:xfrm>
        </p:spPr>
        <p:txBody>
          <a:bodyPr>
            <a:normAutofit/>
          </a:bodyPr>
          <a:lstStyle/>
          <a:p>
            <a:endParaRPr lang="ru-RU" b="1" dirty="0"/>
          </a:p>
          <a:p>
            <a:r>
              <a:rPr lang="ru-RU" b="1" dirty="0"/>
              <a:t>Формирование коммуникативной компетенции</a:t>
            </a:r>
            <a:r>
              <a:rPr lang="ru-RU" dirty="0"/>
              <a:t>. </a:t>
            </a:r>
          </a:p>
          <a:p>
            <a:r>
              <a:rPr lang="ru-RU" b="1" dirty="0"/>
              <a:t>Развитие творческих возможностей учащихся</a:t>
            </a:r>
            <a:r>
              <a:rPr lang="ru-RU" dirty="0"/>
              <a:t>. </a:t>
            </a:r>
          </a:p>
          <a:p>
            <a:r>
              <a:rPr lang="ru-RU" b="1" dirty="0"/>
              <a:t>Реализация </a:t>
            </a:r>
            <a:r>
              <a:rPr lang="ru-RU" b="1" dirty="0" err="1"/>
              <a:t>межпредметных</a:t>
            </a:r>
            <a:r>
              <a:rPr lang="ru-RU" b="1" dirty="0"/>
              <a:t> связей</a:t>
            </a:r>
            <a:r>
              <a:rPr lang="ru-RU" dirty="0"/>
              <a:t>. </a:t>
            </a:r>
          </a:p>
          <a:p>
            <a:r>
              <a:rPr lang="ru-RU" b="1" dirty="0"/>
              <a:t>Исключение формального характера обучения</a:t>
            </a:r>
            <a:r>
              <a:rPr lang="ru-RU" dirty="0"/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69" y="1081454"/>
            <a:ext cx="3736731" cy="45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9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2" y="562709"/>
            <a:ext cx="10867292" cy="80889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/>
              <a:t>Некоторые виды проектов, используемые в обучении иностранному общению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0914" y="1485900"/>
            <a:ext cx="6764639" cy="427306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ru-RU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/>
              <a:t>Исследовательские</a:t>
            </a:r>
            <a:r>
              <a:rPr lang="ru-RU" dirty="0"/>
              <a:t>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/>
              <a:t>Творческие</a:t>
            </a:r>
            <a:r>
              <a:rPr lang="ru-RU" dirty="0"/>
              <a:t>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dirty="0" err="1"/>
              <a:t>Ролево</a:t>
            </a:r>
            <a:r>
              <a:rPr lang="ru-RU" b="1" dirty="0"/>
              <a:t>-игровые</a:t>
            </a:r>
            <a:r>
              <a:rPr lang="ru-RU" dirty="0"/>
              <a:t>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/>
              <a:t>Информационные</a:t>
            </a:r>
            <a:r>
              <a:rPr lang="ru-RU" dirty="0"/>
              <a:t>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/>
              <a:t>Практико-ориентированные</a:t>
            </a:r>
            <a:r>
              <a:rPr lang="ru-RU" dirty="0"/>
              <a:t>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r>
              <a:rPr lang="ru-RU" dirty="0"/>
              <a:t> 25.02.2026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МКОУ СОШ №2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924" y="1758089"/>
            <a:ext cx="3754315" cy="30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8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r>
              <a:rPr lang="ru-RU" dirty="0"/>
              <a:t> 26.02.2026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МКОУ СОШ №2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9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3763" y="1782765"/>
            <a:ext cx="9745413" cy="452132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/>
              <a:t>Определение темы и проблемы</a:t>
            </a:r>
            <a:r>
              <a:rPr lang="ru-RU" sz="6400" dirty="0"/>
              <a:t>. Учитель продумывает конкретные ситуации учебной деятельности для каждого ученика, в зависимости от его личного потенциала, интересов, темпа усвоения материала.</a:t>
            </a:r>
          </a:p>
          <a:p>
            <a:r>
              <a:rPr lang="ru-RU" sz="6400" b="1" dirty="0"/>
              <a:t>Обсуждение структуры</a:t>
            </a:r>
            <a:r>
              <a:rPr lang="ru-RU" sz="6400" dirty="0"/>
              <a:t> проекта, составление примерного плана работы.</a:t>
            </a:r>
          </a:p>
          <a:p>
            <a:r>
              <a:rPr lang="ru-RU" sz="6400" b="1" dirty="0"/>
              <a:t>Презентация необходимого языкового материала</a:t>
            </a:r>
            <a:r>
              <a:rPr lang="ru-RU" sz="6400" dirty="0"/>
              <a:t> и </a:t>
            </a:r>
            <a:r>
              <a:rPr lang="ru-RU" sz="6400" dirty="0" err="1"/>
              <a:t>предкоммуникативная</a:t>
            </a:r>
            <a:r>
              <a:rPr lang="ru-RU" sz="6400" dirty="0"/>
              <a:t> тренировка.</a:t>
            </a:r>
          </a:p>
          <a:p>
            <a:r>
              <a:rPr lang="ru-RU" sz="6400" b="1" dirty="0"/>
              <a:t>Сбор информации</a:t>
            </a:r>
            <a:r>
              <a:rPr lang="ru-RU" sz="6400" dirty="0"/>
              <a:t>: обращение к уже имеющимся знаниям и жизненному опыту, работа с источниками информации, создание собственной системы хранения информации.</a:t>
            </a:r>
          </a:p>
          <a:p>
            <a:r>
              <a:rPr lang="ru-RU" sz="6400" b="1" dirty="0"/>
              <a:t>Работа в группах</a:t>
            </a:r>
            <a:r>
              <a:rPr lang="ru-RU" sz="6400" dirty="0"/>
              <a:t> — регулярные встречи, во время которых учащиеся обсуждают промежуточные результаты, преподаватель комментирует проделанную работу, корректирует ошибки в употреблении языковых единиц.</a:t>
            </a:r>
          </a:p>
          <a:p>
            <a:r>
              <a:rPr lang="ru-RU" sz="6400" b="1" dirty="0"/>
              <a:t>Анализ собранной информации</a:t>
            </a:r>
            <a:r>
              <a:rPr lang="ru-RU" sz="6400" dirty="0"/>
              <a:t>, координация действий разных групп.</a:t>
            </a:r>
          </a:p>
          <a:p>
            <a:r>
              <a:rPr lang="ru-RU" sz="6400" b="1" dirty="0"/>
              <a:t>Подготовка презентации</a:t>
            </a:r>
            <a:r>
              <a:rPr lang="ru-RU" sz="6400" dirty="0"/>
              <a:t> проекта — выставки, видеофильма, радиопередачи, театрального представления, школьного праздника и т. д..</a:t>
            </a:r>
          </a:p>
          <a:p>
            <a:r>
              <a:rPr lang="ru-RU" sz="6400" b="1" dirty="0"/>
              <a:t>Демонстрация результатов</a:t>
            </a:r>
            <a:r>
              <a:rPr lang="ru-RU" sz="6400" dirty="0"/>
              <a:t> проекта (кульминационная точка работы над проектом).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3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ationGO">
  <a:themeElements>
    <a:clrScheme name="PGO - Wooden Framed Chalkboard">
      <a:dk1>
        <a:srgbClr val="000000"/>
      </a:dk1>
      <a:lt1>
        <a:srgbClr val="FFFFFF"/>
      </a:lt1>
      <a:dk2>
        <a:srgbClr val="231B12"/>
      </a:dk2>
      <a:lt2>
        <a:srgbClr val="E7E6E6"/>
      </a:lt2>
      <a:accent1>
        <a:srgbClr val="288896"/>
      </a:accent1>
      <a:accent2>
        <a:srgbClr val="227687"/>
      </a:accent2>
      <a:accent3>
        <a:srgbClr val="C7A77E"/>
      </a:accent3>
      <a:accent4>
        <a:srgbClr val="B48A5E"/>
      </a:accent4>
      <a:accent5>
        <a:srgbClr val="7A5033"/>
      </a:accent5>
      <a:accent6>
        <a:srgbClr val="4F2B11"/>
      </a:accent6>
      <a:hlink>
        <a:srgbClr val="288896"/>
      </a:hlink>
      <a:folHlink>
        <a:srgbClr val="C7A77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87_T_PGO_Wooden-Framed-Chalkboard.pptx" id="{6877A105-A986-4780-B627-732B10B56490}" vid="{813E7F71-B78D-4FAD-942A-6D7709452469}"/>
    </a:ext>
  </a:extLst>
</a:theme>
</file>

<file path=ppt/theme/theme2.xml><?xml version="1.0" encoding="utf-8"?>
<a:theme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87_T_PGO_Wooden-Framed-Chalkboard.pptx" id="{6877A105-A986-4780-B627-732B10B56490}" vid="{B0161F01-5C43-47EF-99B0-D04ED526A1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529</Words>
  <Application>Microsoft Office PowerPoint</Application>
  <PresentationFormat>Широкоэкранный</PresentationFormat>
  <Paragraphs>103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PresentationGO</vt:lpstr>
      <vt:lpstr>Designed by PresentationGO</vt:lpstr>
      <vt:lpstr>Технология научного исследования для формирования лексических навыков у учащихся средней школы</vt:lpstr>
      <vt:lpstr>Теоретические основы</vt:lpstr>
      <vt:lpstr>Методы</vt:lpstr>
      <vt:lpstr>Упражнения</vt:lpstr>
      <vt:lpstr>Метод проектов</vt:lpstr>
      <vt:lpstr>Особенности метода:</vt:lpstr>
      <vt:lpstr>Цели</vt:lpstr>
      <vt:lpstr>Некоторые виды проектов, используемые в обучении иностранному общению</vt:lpstr>
      <vt:lpstr>Технология</vt:lpstr>
      <vt:lpstr> Оценка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Wooden Framed Chalkboard</dc:title>
  <dc:creator>PresentationGO.com</dc:creator>
  <dc:description>© Copyright PresentationGO.com</dc:description>
  <cp:lastModifiedBy>МКОУ СОШ №2</cp:lastModifiedBy>
  <cp:revision>26</cp:revision>
  <dcterms:created xsi:type="dcterms:W3CDTF">2024-06-22T15:22:26Z</dcterms:created>
  <dcterms:modified xsi:type="dcterms:W3CDTF">2026-04-15T07:32:17Z</dcterms:modified>
  <cp:category>Templates</cp:category>
</cp:coreProperties>
</file>