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42C65F-A171-4013-A145-8B9D889641B4}" type="datetimeFigureOut">
              <a:rPr lang="ru-RU" smtClean="0"/>
              <a:pPr/>
              <a:t>17.12.2022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7673B36-4FAA-4C02-BBAD-8057312B87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533400"/>
            <a:ext cx="5328592" cy="2868168"/>
          </a:xfrm>
        </p:spPr>
        <p:txBody>
          <a:bodyPr>
            <a:normAutofit/>
          </a:bodyPr>
          <a:lstStyle/>
          <a:p>
            <a:r>
              <a:rPr lang="ru-RU" dirty="0" smtClean="0"/>
              <a:t>логические</a:t>
            </a:r>
            <a:r>
              <a:rPr lang="ru-RU" dirty="0" smtClean="0"/>
              <a:t> </a:t>
            </a:r>
            <a:r>
              <a:rPr lang="ru-RU" dirty="0" smtClean="0"/>
              <a:t>игры по дороге домой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149080"/>
            <a:ext cx="4833324" cy="18002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Цель: познакомить родителей с речевыми </a:t>
            </a:r>
            <a:r>
              <a:rPr lang="ru-RU" dirty="0" smtClean="0"/>
              <a:t> логическими играми ; </a:t>
            </a:r>
            <a:r>
              <a:rPr lang="ru-RU" dirty="0" smtClean="0"/>
              <a:t>дать рекомендации по проведению совместных игр с детьми.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2696"/>
            <a:ext cx="68407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Уважаемые родители</a:t>
            </a:r>
            <a:r>
              <a:rPr lang="ru-RU" sz="2400" dirty="0" smtClean="0"/>
              <a:t>, Сегодня нам  бы хотелось вас познакомить с речевыми играми которые можно использовать по дороге домой.  Мы предлагаем </a:t>
            </a:r>
            <a:r>
              <a:rPr lang="ru-RU" sz="2400" dirty="0"/>
              <a:t>вам варианты речевых игр, которые не требуют никаких игровых атрибутов, а развивающий эффект от них большой. Они способствуют развитию речи, обогащению словаря, лексико-грамматических категорий, связной речи, внимания, памяти, мышления.</a:t>
            </a:r>
          </a:p>
          <a:p>
            <a:r>
              <a:rPr lang="ru-RU" sz="2400" dirty="0"/>
              <a:t> А какое живое, эмоциональное, интересное и полезное общение может получиться! </a:t>
            </a: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305342"/>
            <a:ext cx="64087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1. «Отгадай предмет по названию его частей»</a:t>
            </a:r>
            <a:endParaRPr lang="ru-RU" dirty="0"/>
          </a:p>
          <a:p>
            <a:r>
              <a:rPr lang="ru-RU" dirty="0"/>
              <a:t>Кузов, кабина, колеса, руль, фары, дверцы (грузовик).</a:t>
            </a:r>
          </a:p>
          <a:p>
            <a:r>
              <a:rPr lang="ru-RU" dirty="0"/>
              <a:t>Ствол, ветки, сучья, листья, кора, корни (дерево).</a:t>
            </a:r>
          </a:p>
          <a:p>
            <a:r>
              <a:rPr lang="ru-RU" dirty="0"/>
              <a:t>Дно, крышка, стенки, ручки (кастрюля).</a:t>
            </a:r>
          </a:p>
          <a:p>
            <a:r>
              <a:rPr lang="ru-RU" dirty="0"/>
              <a:t>Палуба, каюта, якорь, корма, нос (корабль).</a:t>
            </a:r>
          </a:p>
          <a:p>
            <a:r>
              <a:rPr lang="ru-RU" dirty="0"/>
              <a:t>Крылья, кабина, хвост, мотор (самолет).</a:t>
            </a:r>
          </a:p>
          <a:p>
            <a:r>
              <a:rPr lang="ru-RU" dirty="0"/>
              <a:t>Глаза, лоб, нос, рот, брови, щеки (лицо).</a:t>
            </a:r>
          </a:p>
          <a:p>
            <a:r>
              <a:rPr lang="ru-RU" dirty="0"/>
              <a:t>Рукава, воротник, манжеты (рубашка).</a:t>
            </a:r>
          </a:p>
          <a:p>
            <a:r>
              <a:rPr lang="ru-RU" dirty="0"/>
              <a:t>Голова, туловище, ноги, хвост, вымя (корова).</a:t>
            </a:r>
          </a:p>
          <a:p>
            <a:r>
              <a:rPr lang="ru-RU" dirty="0"/>
              <a:t>Пол, стены, потолок (комната).</a:t>
            </a:r>
          </a:p>
          <a:p>
            <a:r>
              <a:rPr lang="ru-RU" dirty="0"/>
              <a:t>Подоконник, рама, стекло (окно).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7272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2. «Назови лишнее слово»</a:t>
            </a:r>
            <a:endParaRPr lang="ru-RU" dirty="0"/>
          </a:p>
          <a:p>
            <a:r>
              <a:rPr lang="ru-RU" dirty="0"/>
              <a:t>Взрослый называет слова и предлагает ребенку назвать «лишнее» слово, а затем объяснить, почему это слово «лишнее».</a:t>
            </a:r>
          </a:p>
          <a:p>
            <a:r>
              <a:rPr lang="ru-RU" dirty="0"/>
              <a:t>- «Лишнее» слово среди имен существительных:</a:t>
            </a:r>
          </a:p>
          <a:p>
            <a:r>
              <a:rPr lang="ru-RU" dirty="0"/>
              <a:t>кукла, песок, юла, ведерко, мяч;</a:t>
            </a:r>
          </a:p>
          <a:p>
            <a:r>
              <a:rPr lang="ru-RU" dirty="0"/>
              <a:t>стол, шкаф, ковер, кресло, диван;</a:t>
            </a:r>
          </a:p>
          <a:p>
            <a:r>
              <a:rPr lang="ru-RU" dirty="0"/>
              <a:t>пальто, шапка, шарф, сапоги, шляпа;</a:t>
            </a:r>
          </a:p>
          <a:p>
            <a:r>
              <a:rPr lang="ru-RU" dirty="0"/>
              <a:t>слива, яблоко, помидор, абрикос, груша;</a:t>
            </a:r>
          </a:p>
          <a:p>
            <a:r>
              <a:rPr lang="ru-RU" dirty="0"/>
              <a:t>волк, собака, рысь, лиса, заяц;</a:t>
            </a:r>
          </a:p>
          <a:p>
            <a:r>
              <a:rPr lang="ru-RU" dirty="0"/>
              <a:t>лошадь, корова, олень, баран, свинья;</a:t>
            </a:r>
          </a:p>
          <a:p>
            <a:r>
              <a:rPr lang="ru-RU" dirty="0"/>
              <a:t>роза, тюльпан, фасоль, василек, мак;</a:t>
            </a:r>
          </a:p>
          <a:p>
            <a:r>
              <a:rPr lang="ru-RU" dirty="0"/>
              <a:t>зима, апрель, весна, осень, лето;</a:t>
            </a:r>
          </a:p>
          <a:p>
            <a:r>
              <a:rPr lang="ru-RU" dirty="0"/>
              <a:t>мама, подруга, папа, сын, бабушка.</a:t>
            </a:r>
          </a:p>
          <a:p>
            <a:r>
              <a:rPr lang="ru-RU" dirty="0"/>
              <a:t>- «Лишнее» слово среди имен прилагательных:</a:t>
            </a:r>
          </a:p>
          <a:p>
            <a:r>
              <a:rPr lang="ru-RU" dirty="0"/>
              <a:t>храбрый, звонкий, смелый, отважный;</a:t>
            </a:r>
          </a:p>
          <a:p>
            <a:r>
              <a:rPr lang="ru-RU" dirty="0"/>
              <a:t>желтый, красный, сильный, зеленый;</a:t>
            </a:r>
          </a:p>
          <a:p>
            <a:r>
              <a:rPr lang="ru-RU" dirty="0"/>
              <a:t>глубокий, мелкий, высокий, светлый, низкий.</a:t>
            </a:r>
          </a:p>
          <a:p>
            <a:r>
              <a:rPr lang="ru-RU" dirty="0"/>
              <a:t>слабый, ломкий, долгий, хрупкий;</a:t>
            </a:r>
          </a:p>
          <a:p>
            <a:r>
              <a:rPr lang="ru-RU" dirty="0"/>
              <a:t>крепкий, далекий, прочный, надежный.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62464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3. «Отгадай, что это»</a:t>
            </a:r>
            <a:endParaRPr lang="ru-RU" dirty="0"/>
          </a:p>
          <a:p>
            <a:r>
              <a:rPr lang="ru-RU" dirty="0"/>
              <a:t>Отгадывание обобщающего слова по функциональным признакам, по ситуации, в которой чаще всего находится предмет, называемый этим словом.</a:t>
            </a:r>
          </a:p>
          <a:p>
            <a:r>
              <a:rPr lang="ru-RU" dirty="0"/>
              <a:t>Например,</a:t>
            </a:r>
          </a:p>
          <a:p>
            <a:r>
              <a:rPr lang="ru-RU" dirty="0"/>
              <a:t>Растут на грядке в огороде, используются в пищу (овощи).</a:t>
            </a:r>
          </a:p>
          <a:p>
            <a:r>
              <a:rPr lang="ru-RU" dirty="0"/>
              <a:t>Растут на дереве в саду, очень вкусные и сладкие.</a:t>
            </a:r>
          </a:p>
          <a:p>
            <a:r>
              <a:rPr lang="ru-RU" dirty="0"/>
              <a:t>Движется по дорогам, по воде, по воздуху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293096"/>
            <a:ext cx="62464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4 Игра"Кто,что </a:t>
            </a:r>
            <a:r>
              <a:rPr lang="ru-RU" b="1" i="1" dirty="0"/>
              <a:t>делает?"</a:t>
            </a:r>
            <a:endParaRPr lang="ru-RU" b="1" dirty="0"/>
          </a:p>
          <a:p>
            <a:r>
              <a:rPr lang="ru-RU" dirty="0"/>
              <a:t>Задача ребенка придумать как можно больше слов к слову( кошка, воробей, машина, дерево...). Кошка - мяукает, бежит, прыгает, шипит..., машина - едет, гудит, везет грузы...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028343"/>
            <a:ext cx="67687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5 «Назови </a:t>
            </a:r>
            <a:r>
              <a:rPr lang="ru-RU" b="1" dirty="0"/>
              <a:t>меня»</a:t>
            </a:r>
            <a:endParaRPr lang="ru-RU" dirty="0"/>
          </a:p>
          <a:p>
            <a:r>
              <a:rPr lang="ru-RU" dirty="0"/>
              <a:t>Цель: Упражнять в образовании существительных с помощью различных суффиксов.</a:t>
            </a:r>
          </a:p>
          <a:p>
            <a:r>
              <a:rPr lang="ru-RU" dirty="0"/>
              <a:t>Надо одним словом назвать человека, о котором я буду говорить. Например, если человек всем помогает, он – помощник.</a:t>
            </a:r>
          </a:p>
          <a:p>
            <a:r>
              <a:rPr lang="ru-RU" dirty="0"/>
              <a:t>Человек умеет шутить, он – (шутник).</a:t>
            </a:r>
          </a:p>
          <a:p>
            <a:r>
              <a:rPr lang="ru-RU" dirty="0"/>
              <a:t>Эта девочка любит проказы, она – (проказница).</a:t>
            </a:r>
          </a:p>
          <a:p>
            <a:r>
              <a:rPr lang="ru-RU" dirty="0"/>
              <a:t>А эта всё время тараторит, она – (тараторка).</a:t>
            </a:r>
          </a:p>
          <a:p>
            <a:r>
              <a:rPr lang="ru-RU" dirty="0"/>
              <a:t>Человек очень добрый, назовём его – (добряк).</a:t>
            </a:r>
          </a:p>
          <a:p>
            <a:r>
              <a:rPr lang="ru-RU" dirty="0"/>
              <a:t>Человек очень сильный - (силач).</a:t>
            </a:r>
          </a:p>
          <a:p>
            <a:r>
              <a:rPr lang="ru-RU" dirty="0"/>
              <a:t>Девочка любит модничать – (модница).</a:t>
            </a:r>
          </a:p>
          <a:p>
            <a:r>
              <a:rPr lang="ru-RU" dirty="0"/>
              <a:t>А другая много болтает – (болтунья).</a:t>
            </a:r>
          </a:p>
          <a:p>
            <a:r>
              <a:rPr lang="ru-RU" dirty="0"/>
              <a:t>Этот малыш постоянно шалит, он – (шалун).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51344"/>
            <a:ext cx="68407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6 «Назови </a:t>
            </a:r>
            <a:r>
              <a:rPr lang="ru-RU" b="1" dirty="0"/>
              <a:t>одним словом»</a:t>
            </a:r>
            <a:endParaRPr lang="ru-RU" dirty="0"/>
          </a:p>
          <a:p>
            <a:r>
              <a:rPr lang="ru-RU" dirty="0"/>
              <a:t>Цель: Упражнять детей в образовании имён прилагательных путём словосложения.</a:t>
            </a:r>
          </a:p>
          <a:p>
            <a:r>
              <a:rPr lang="ru-RU" dirty="0"/>
              <a:t>Я назову предложение, в котором несколько слов, а ты должен составить из них одно слово. Например, в этом доме шесть этажей, он шестиэтажный.</a:t>
            </a:r>
          </a:p>
          <a:p>
            <a:r>
              <a:rPr lang="ru-RU" dirty="0"/>
              <a:t>Этому дереву десять лет, оно – десятилетнее.</a:t>
            </a:r>
          </a:p>
          <a:p>
            <a:r>
              <a:rPr lang="ru-RU" dirty="0"/>
              <a:t>Цветок любит тепло, он – теплолюбивый.</a:t>
            </a:r>
          </a:p>
          <a:p>
            <a:r>
              <a:rPr lang="ru-RU" dirty="0"/>
              <a:t>У новой машины быстрый ход, она – быстроходная.</a:t>
            </a:r>
          </a:p>
          <a:p>
            <a:r>
              <a:rPr lang="ru-RU" dirty="0"/>
              <a:t>У слона толстая кожа, он – толстокожий.</a:t>
            </a:r>
          </a:p>
          <a:p>
            <a:r>
              <a:rPr lang="ru-RU" dirty="0"/>
              <a:t>Идёт дедушка с седой бородой, он – седобородый.</a:t>
            </a:r>
          </a:p>
          <a:p>
            <a:r>
              <a:rPr lang="ru-RU" dirty="0"/>
              <a:t>У моей подруги серые глаза и чёрные волосы, она – сероглазая и черноволосая.</a:t>
            </a:r>
          </a:p>
          <a:p>
            <a:r>
              <a:rPr lang="ru-RU" dirty="0"/>
              <a:t>Вот малыш с круглым лицом и красными щеками, он – круглолицый и краснощёкий.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96753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7"Подскажи словечко« </a:t>
            </a:r>
          </a:p>
          <a:p>
            <a:r>
              <a:rPr lang="ru-RU" dirty="0" smtClean="0"/>
              <a:t>Предложите ребёнку закончить предложение, подобрав слово. </a:t>
            </a:r>
          </a:p>
          <a:p>
            <a:r>
              <a:rPr lang="ru-RU" dirty="0" smtClean="0"/>
              <a:t>Например:</a:t>
            </a:r>
          </a:p>
          <a:p>
            <a:pPr>
              <a:buFontTx/>
              <a:buChar char="-"/>
            </a:pPr>
            <a:r>
              <a:rPr lang="ru-RU" dirty="0" smtClean="0"/>
              <a:t>Ворона каркает, а сорока?</a:t>
            </a:r>
          </a:p>
          <a:p>
            <a:pPr>
              <a:buFontTx/>
              <a:buChar char="-"/>
            </a:pPr>
            <a:r>
              <a:rPr lang="ru-RU" dirty="0" smtClean="0"/>
              <a:t>Сова летает, а кролик?</a:t>
            </a:r>
          </a:p>
          <a:p>
            <a:pPr>
              <a:buFontTx/>
              <a:buChar char="-"/>
            </a:pPr>
            <a:r>
              <a:rPr lang="ru-RU" dirty="0" smtClean="0"/>
              <a:t>Корова ест сен, а лиса?</a:t>
            </a:r>
          </a:p>
          <a:p>
            <a:pPr>
              <a:buFontTx/>
              <a:buChar char="-"/>
            </a:pPr>
            <a:r>
              <a:rPr lang="ru-RU" dirty="0" smtClean="0"/>
              <a:t>Крот роет норки, а ворона?</a:t>
            </a:r>
          </a:p>
          <a:p>
            <a:pPr>
              <a:buFontTx/>
              <a:buChar char="-"/>
            </a:pPr>
            <a:r>
              <a:rPr lang="ru-RU" dirty="0" smtClean="0"/>
              <a:t>Петух кукарекает, а курица?</a:t>
            </a:r>
          </a:p>
          <a:p>
            <a:pPr>
              <a:buFontTx/>
              <a:buChar char="-"/>
            </a:pPr>
            <a:r>
              <a:rPr lang="ru-RU" dirty="0" smtClean="0"/>
              <a:t>Лягушка квакает , а лошадь?</a:t>
            </a:r>
          </a:p>
          <a:p>
            <a:pPr>
              <a:buFontTx/>
              <a:buChar char="-"/>
            </a:pPr>
            <a:r>
              <a:rPr lang="ru-RU" dirty="0" smtClean="0"/>
              <a:t>У коровы телёнок, а у овцы?</a:t>
            </a:r>
          </a:p>
          <a:p>
            <a:r>
              <a:rPr lang="ru-RU" dirty="0"/>
              <a:t> </a:t>
            </a:r>
            <a:r>
              <a:rPr lang="ru-RU" dirty="0" smtClean="0"/>
              <a:t>Фантазируйте и придумывайте разнообразные предложения.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5" y="1412776"/>
            <a:ext cx="748883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8 «Лови да бросай – цвета называй«</a:t>
            </a:r>
          </a:p>
          <a:p>
            <a:r>
              <a:rPr lang="ru-RU" dirty="0" smtClean="0"/>
              <a:t>В ходе игры необходимо подбирать существительные к прилагательному, обозначающему цвет.</a:t>
            </a:r>
          </a:p>
          <a:p>
            <a:r>
              <a:rPr lang="ru-RU" dirty="0" smtClean="0"/>
              <a:t>Красный – мак, огонь, флаг, …</a:t>
            </a:r>
          </a:p>
          <a:p>
            <a:r>
              <a:rPr lang="ru-RU" dirty="0" smtClean="0"/>
              <a:t>Оранжевый – апельсин, морковь, заря, …</a:t>
            </a:r>
          </a:p>
          <a:p>
            <a:r>
              <a:rPr lang="ru-RU" dirty="0" smtClean="0"/>
              <a:t>Жёлтый – цыплёнок, солнце, репа,…</a:t>
            </a:r>
          </a:p>
          <a:p>
            <a:r>
              <a:rPr lang="ru-RU" dirty="0" smtClean="0"/>
              <a:t>Зелёный -  огурец, трава, лес,…</a:t>
            </a:r>
          </a:p>
          <a:p>
            <a:r>
              <a:rPr lang="ru-RU" dirty="0" smtClean="0"/>
              <a:t>Голубой  -  небо, лёд, незабудки, …</a:t>
            </a:r>
          </a:p>
          <a:p>
            <a:r>
              <a:rPr lang="ru-RU" dirty="0" smtClean="0"/>
              <a:t>Синий – колокольчик, море, небо, …</a:t>
            </a:r>
          </a:p>
          <a:p>
            <a:r>
              <a:rPr lang="ru-RU" dirty="0" smtClean="0"/>
              <a:t>Фиолетовый  -  баклажан, слива, сирень, 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868</Words>
  <Application>Microsoft Office PowerPoint</Application>
  <PresentationFormat>Экран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логические игры по дороге домой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Речевые игры по дороге домой</dc:title>
  <dc:creator>PC</dc:creator>
  <cp:lastModifiedBy>PC</cp:lastModifiedBy>
  <cp:revision>8</cp:revision>
  <dcterms:created xsi:type="dcterms:W3CDTF">2022-05-23T06:35:39Z</dcterms:created>
  <dcterms:modified xsi:type="dcterms:W3CDTF">2022-12-17T15:17:42Z</dcterms:modified>
</cp:coreProperties>
</file>