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6;.&#1041;&#1080;&#1079;&#1077;%20&#1044;&#1077;&#1090;&#1089;&#1082;&#1080;&#1077;%20&#1080;&#1075;&#1088;&#1099;\&#1046;&#1086;&#1088;&#1078;%20&#1041;&#1080;&#1079;&#1077;.%20&#1050;&#1072;&#1095;&#1077;&#1083;&#1080;%20(&#1052;&#1077;&#1095;&#1090;&#1099;)%20&#1080;&#1079;%20&#1089;&#1102;&#1080;&#1090;&#1099;%20&#1044;&#1077;&#1090;&#1089;&#1082;&#1080;&#1077;%20&#1080;&#1075;&#1088;&#1099;%20&#8212;%20&#1050;&#1072;&#1090;&#1103;%20&#1080;%20&#1052;&#1072;&#1088;&#1080;&#1101;&#1083;&#1100;%20&#1051;&#1072;&#1073;&#1077;&#1082;%20(www.lightaudio.ru)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6;.&#1041;&#1080;&#1079;&#1077;%20&#1044;&#1077;&#1090;&#1089;&#1082;&#1080;&#1077;%20&#1080;&#1075;&#1088;&#1099;\&#1041;&#1080;&#1079;&#1077;%20&#1046;&#1086;&#1088;&#1078;%20&#8212;%20&#1044;&#1077;&#1090;&#1089;&#1082;&#1080;&#1077;%20&#1080;&#1075;&#1088;&#1099;.%20&#1057;&#1102;&#1080;&#1090;&#1072;%20-%203.%20&#1042;&#1086;&#1083;&#1095;&#1086;&#1082;%20(www.lightaudio.ru)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6;.&#1041;&#1080;&#1079;&#1077;%20&#1044;&#1077;&#1090;&#1089;&#1082;&#1080;&#1077;%20&#1080;&#1075;&#1088;&#1099;\&#1041;&#1080;&#1079;&#1077;%20&#1046;&#1086;&#1088;&#1078;%20&#8212;%20&#1044;&#1077;&#1090;&#1089;&#1082;&#1080;&#1077;%20&#1080;&#1075;&#1088;&#1099;.%20&#1057;&#1102;&#1080;&#1090;&#1072;%20-%204.%20&#1044;&#1091;&#1101;&#1090;%20&#1084;&#1091;&#1078;&#1077;&#1085;&#1100;&#1082;&#1072;%20&#1080;%20&#1078;&#1077;&#1085;&#1091;&#1096;&#1082;&#1080;%20(www.lightaudio.ru)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6;.&#1041;&#1080;&#1079;&#1077;%20&#1044;&#1077;&#1090;&#1089;&#1082;&#1080;&#1077;%20&#1080;&#1075;&#1088;&#1099;\&#1046;&#1086;&#1088;&#1078;%20&#1041;&#1080;&#1079;&#1077;.%20&#1063;&#1077;&#1093;&#1072;&#1088;&#1076;&#1072;%20(&#1050;&#1072;&#1087;&#1088;&#1080;&#1089;)%20&#1080;&#1079;%20&#1089;&#1102;&#1080;&#1090;&#1099;%20&#1044;&#1077;&#1090;&#1089;&#1082;&#1080;&#1077;%20&#1080;&#1075;&#1088;&#1099;%20&#8212;%20&#1050;&#1072;&#1090;&#1103;%20&#1080;%20&#1052;&#1072;&#1088;&#1080;&#1101;&#1083;&#1100;%20&#1051;&#1072;&#1073;&#1077;&#1082;%20(www.lightaudio.ru)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Жорж Бизе – французский композитор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(Александр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Сезар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Леопольд (при крещении Жорж 25.10.1838 Париж – 3.06.1875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Буживаль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1408" t="30549" r="33817" b="31302"/>
          <a:stretch>
            <a:fillRect/>
          </a:stretch>
        </p:blipFill>
        <p:spPr bwMode="auto">
          <a:xfrm>
            <a:off x="3071802" y="1500174"/>
            <a:ext cx="300039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«Детские игры»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пьесы для ансамбля фортепиано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 пьес изображают любимые детские забавы и развлечения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(Качели, Труба и барабан, Бал. Галоп, Колыбельная кукле, Мыльные пузыри, Маленькие муж и жена ….)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Ансамбль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(французское слово, означает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«вместе»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39346" t="24622" r="39345" b="31182"/>
          <a:stretch>
            <a:fillRect/>
          </a:stretch>
        </p:blipFill>
        <p:spPr bwMode="auto">
          <a:xfrm>
            <a:off x="2714612" y="2571744"/>
            <a:ext cx="3571900" cy="416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«Игрушечные качели» (мечты)</a:t>
            </a:r>
            <a:endParaRPr lang="ru-RU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8838" b="4349"/>
          <a:stretch>
            <a:fillRect/>
          </a:stretch>
        </p:blipFill>
        <p:spPr bwMode="auto">
          <a:xfrm>
            <a:off x="214282" y="857232"/>
            <a:ext cx="5790787" cy="287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" name="Жорж Бизе. Качели (Мечты) из сюиты Детские игры — Катя и Мариэль Лабек (www.lightaudio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786446" y="1214422"/>
            <a:ext cx="304800" cy="3048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1776" t="4735" r="1448" b="14766"/>
          <a:stretch>
            <a:fillRect/>
          </a:stretch>
        </p:blipFill>
        <p:spPr bwMode="auto">
          <a:xfrm>
            <a:off x="2428860" y="3643314"/>
            <a:ext cx="641256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38576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Арпеджио – прием игры – </a:t>
            </a:r>
          </a:p>
          <a:p>
            <a:r>
              <a:rPr lang="ru-RU" b="1" dirty="0" smtClean="0"/>
              <a:t>прерывистый, </a:t>
            </a:r>
          </a:p>
          <a:p>
            <a:r>
              <a:rPr lang="ru-RU" b="1" dirty="0" smtClean="0"/>
              <a:t>разделенный на </a:t>
            </a:r>
          </a:p>
          <a:p>
            <a:r>
              <a:rPr lang="ru-RU" b="1" dirty="0" smtClean="0"/>
              <a:t>звуки аккорд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«Колыбельная кукле»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7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140" r="24252"/>
          <a:stretch>
            <a:fillRect/>
          </a:stretch>
        </p:blipFill>
        <p:spPr bwMode="auto">
          <a:xfrm>
            <a:off x="2143108" y="1071546"/>
            <a:ext cx="4857784" cy="539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«Волчок»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пьеса – экспромт (значит сочиненная быстро, сразу, в порыве вдохновения)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Быстрое заводное движение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2477" t="10417" r="35794" b="13819"/>
          <a:stretch>
            <a:fillRect/>
          </a:stretch>
        </p:blipFill>
        <p:spPr bwMode="auto">
          <a:xfrm>
            <a:off x="0" y="1600524"/>
            <a:ext cx="2928926" cy="299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Бизе Жорж — Детские игры. Сюита - 3. Волчок (www.lightaudio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t="8839" b="35917"/>
          <a:stretch>
            <a:fillRect/>
          </a:stretch>
        </p:blipFill>
        <p:spPr bwMode="auto">
          <a:xfrm>
            <a:off x="714348" y="4214818"/>
            <a:ext cx="78162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«Маленький муж и маленькая жена»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пьеса-диалог ( греческое слово, означает разговор, беседа)</a:t>
            </a:r>
            <a:endParaRPr lang="ru-RU" sz="31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1589" t="8839" r="34906" b="12241"/>
          <a:stretch>
            <a:fillRect/>
          </a:stretch>
        </p:blipFill>
        <p:spPr bwMode="auto">
          <a:xfrm>
            <a:off x="4857752" y="2278702"/>
            <a:ext cx="3857652" cy="393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1822" t="18309" r="26028" b="20133"/>
          <a:stretch>
            <a:fillRect/>
          </a:stretch>
        </p:blipFill>
        <p:spPr bwMode="auto">
          <a:xfrm>
            <a:off x="500034" y="1643050"/>
            <a:ext cx="384666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Бизе Жорж — Детские игры. Сюита - 4. Дуэт муженька и женушки (www.lightaudio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 l="10654" t="18941" r="24533" b="17923"/>
          <a:stretch>
            <a:fillRect/>
          </a:stretch>
        </p:blipFill>
        <p:spPr bwMode="auto">
          <a:xfrm>
            <a:off x="571472" y="4071942"/>
            <a:ext cx="4182694" cy="229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Чехарда – веселая массовая игра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4788" t="23729" r="36122" b="25423"/>
          <a:stretch>
            <a:fillRect/>
          </a:stretch>
        </p:blipFill>
        <p:spPr bwMode="auto">
          <a:xfrm>
            <a:off x="4857752" y="3979571"/>
            <a:ext cx="3933853" cy="287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23457" t="27985" r="36172" b="23432"/>
          <a:stretch>
            <a:fillRect/>
          </a:stretch>
        </p:blipFill>
        <p:spPr bwMode="auto">
          <a:xfrm>
            <a:off x="2285984" y="857232"/>
            <a:ext cx="464347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28692" t="8839" r="41121" b="12241"/>
          <a:stretch>
            <a:fillRect/>
          </a:stretch>
        </p:blipFill>
        <p:spPr bwMode="auto">
          <a:xfrm>
            <a:off x="0" y="2285992"/>
            <a:ext cx="242889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Жорж Бизе. Чехарда (Каприс) из сюиты Детские игры — Катя и Мариэль Лабек (www.lightaudio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143372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85</Words>
  <PresentationFormat>Экран (4:3)</PresentationFormat>
  <Paragraphs>15</Paragraphs>
  <Slides>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Жорж Бизе – французский композитор (Александр Сезар Леопольд (при крещении Жорж 25.10.1838 Париж – 3.06.1875 Буживаль</vt:lpstr>
      <vt:lpstr>«Детские игры»   пьесы для ансамбля фортепиано</vt:lpstr>
      <vt:lpstr>«Игрушечные качели» (мечты)</vt:lpstr>
      <vt:lpstr>«Колыбельная кукле»  </vt:lpstr>
      <vt:lpstr>«Волчок» пьеса – экспромт (значит сочиненная быстро, сразу, в порыве вдохновения)  Быстрое заводное движение</vt:lpstr>
      <vt:lpstr>«Маленький муж и маленькая жена» пьеса-диалог ( греческое слово, означает разговор, беседа)</vt:lpstr>
      <vt:lpstr>Чехарда – веселая массовая игра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Жорж Бизе – французский композитор (Александр Сезар Леопольд (при крещении Жорж 25.10.1838 Париж – 3.06.1875 Буживаль</dc:title>
  <dc:creator>User</dc:creator>
  <cp:lastModifiedBy>User</cp:lastModifiedBy>
  <cp:revision>19</cp:revision>
  <dcterms:created xsi:type="dcterms:W3CDTF">2022-02-21T07:39:59Z</dcterms:created>
  <dcterms:modified xsi:type="dcterms:W3CDTF">2022-10-10T09:44:52Z</dcterms:modified>
</cp:coreProperties>
</file>