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8" r:id="rId10"/>
    <p:sldId id="267" r:id="rId11"/>
    <p:sldId id="269" r:id="rId12"/>
    <p:sldId id="270" r:id="rId13"/>
    <p:sldId id="265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6FCFA"/>
    <a:srgbClr val="F7FB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377" autoAdjust="0"/>
  </p:normalViewPr>
  <p:slideViewPr>
    <p:cSldViewPr>
      <p:cViewPr varScale="1">
        <p:scale>
          <a:sx n="91" d="100"/>
          <a:sy n="91" d="100"/>
        </p:scale>
        <p:origin x="-21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99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не имеют предствлений</c:v>
                </c:pt>
                <c:pt idx="1">
                  <c:v>предствления сформированы частично</c:v>
                </c:pt>
                <c:pt idx="2">
                  <c:v>представления сформированы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30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45-4788-A977-F755A72E01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не имеют предствлений</c:v>
                </c:pt>
                <c:pt idx="1">
                  <c:v>предствления сформированы частично</c:v>
                </c:pt>
                <c:pt idx="2">
                  <c:v>представления сформированы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45-4788-A977-F755A72E017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не имеют предствлений</c:v>
                </c:pt>
                <c:pt idx="1">
                  <c:v>предствления сформированы частично</c:v>
                </c:pt>
                <c:pt idx="2">
                  <c:v>представления сформированы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445-4788-A977-F755A72E0171}"/>
            </c:ext>
          </c:extLst>
        </c:ser>
        <c:gapWidth val="219"/>
        <c:overlap val="-27"/>
        <c:axId val="58311424"/>
        <c:axId val="58312960"/>
      </c:barChart>
      <c:catAx>
        <c:axId val="583114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12960"/>
        <c:crosses val="autoZero"/>
        <c:auto val="1"/>
        <c:lblAlgn val="ctr"/>
        <c:lblOffset val="100"/>
      </c:catAx>
      <c:valAx>
        <c:axId val="58312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1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6.xml"/><Relationship Id="rId1" Type="http://schemas.openxmlformats.org/officeDocument/2006/relationships/slide" Target="../slides/slide5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slide" Target="../slides/slide10.xml"/><Relationship Id="rId1" Type="http://schemas.openxmlformats.org/officeDocument/2006/relationships/slide" Target="../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336C01-7611-4056-9C85-8BBA56D3A175}" type="doc">
      <dgm:prSet loTypeId="urn:microsoft.com/office/officeart/2005/8/layout/pList1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A2FA1-63B0-4F50-9C44-877F81D2F928}">
      <dgm:prSet phldrT="[Текст]"/>
      <dgm:spPr/>
      <dgm:t>
        <a:bodyPr/>
        <a:lstStyle/>
        <a:p>
          <a:r>
            <a:rPr lang="ru-RU" dirty="0" smtClean="0"/>
            <a:t>Задачи для детей</a:t>
          </a:r>
          <a:endParaRPr lang="ru-RU" dirty="0"/>
        </a:p>
      </dgm:t>
    </dgm:pt>
    <dgm:pt modelId="{0966B40E-CDB3-45BA-9F83-F935FCEDB159}" type="parTrans" cxnId="{863C484E-B498-49B1-80BE-BA30FA01621C}">
      <dgm:prSet/>
      <dgm:spPr/>
      <dgm:t>
        <a:bodyPr/>
        <a:lstStyle/>
        <a:p>
          <a:endParaRPr lang="ru-RU"/>
        </a:p>
      </dgm:t>
    </dgm:pt>
    <dgm:pt modelId="{DF7FF40C-EE8A-4FDB-A963-B9E90DE1DE99}" type="sibTrans" cxnId="{863C484E-B498-49B1-80BE-BA30FA01621C}">
      <dgm:prSet/>
      <dgm:spPr/>
      <dgm:t>
        <a:bodyPr/>
        <a:lstStyle/>
        <a:p>
          <a:endParaRPr lang="ru-RU"/>
        </a:p>
      </dgm:t>
    </dgm:pt>
    <dgm:pt modelId="{87412514-444B-4F2C-ADC3-F6D796973E1B}">
      <dgm:prSet phldrT="[Текст]"/>
      <dgm:spPr/>
      <dgm:t>
        <a:bodyPr/>
        <a:lstStyle/>
        <a:p>
          <a:r>
            <a:rPr lang="ru-RU" dirty="0" smtClean="0"/>
            <a:t>Задачи для родителей </a:t>
          </a:r>
          <a:endParaRPr lang="ru-RU" dirty="0"/>
        </a:p>
      </dgm:t>
    </dgm:pt>
    <dgm:pt modelId="{B7E495E7-8F87-4D8B-BDB2-2E5DDFD178E1}" type="parTrans" cxnId="{49029175-B466-4903-A179-1BE2343F3E33}">
      <dgm:prSet/>
      <dgm:spPr/>
      <dgm:t>
        <a:bodyPr/>
        <a:lstStyle/>
        <a:p>
          <a:endParaRPr lang="ru-RU"/>
        </a:p>
      </dgm:t>
    </dgm:pt>
    <dgm:pt modelId="{282932D1-FC46-49B8-9D64-C0ED743CBFDA}" type="sibTrans" cxnId="{49029175-B466-4903-A179-1BE2343F3E33}">
      <dgm:prSet/>
      <dgm:spPr/>
      <dgm:t>
        <a:bodyPr/>
        <a:lstStyle/>
        <a:p>
          <a:endParaRPr lang="ru-RU"/>
        </a:p>
      </dgm:t>
    </dgm:pt>
    <dgm:pt modelId="{224E63CE-E2D1-42CA-B7BF-140B5704EA3F}">
      <dgm:prSet phldrT="[Текст]"/>
      <dgm:spPr/>
      <dgm:t>
        <a:bodyPr/>
        <a:lstStyle/>
        <a:p>
          <a:r>
            <a:rPr lang="ru-RU" dirty="0" smtClean="0"/>
            <a:t>Задачи для воспитателей</a:t>
          </a:r>
          <a:endParaRPr lang="ru-RU" dirty="0"/>
        </a:p>
      </dgm:t>
    </dgm:pt>
    <dgm:pt modelId="{893A031E-CE9E-4EA3-84AA-B4340C963FBB}" type="parTrans" cxnId="{00E985D0-9CA0-4AAD-AB18-FCB49E15AF32}">
      <dgm:prSet/>
      <dgm:spPr/>
      <dgm:t>
        <a:bodyPr/>
        <a:lstStyle/>
        <a:p>
          <a:endParaRPr lang="ru-RU"/>
        </a:p>
      </dgm:t>
    </dgm:pt>
    <dgm:pt modelId="{34717F7C-E66B-42F5-8C55-193BE1543893}" type="sibTrans" cxnId="{00E985D0-9CA0-4AAD-AB18-FCB49E15AF32}">
      <dgm:prSet/>
      <dgm:spPr/>
      <dgm:t>
        <a:bodyPr/>
        <a:lstStyle/>
        <a:p>
          <a:endParaRPr lang="ru-RU"/>
        </a:p>
      </dgm:t>
    </dgm:pt>
    <dgm:pt modelId="{C3F53F99-6B99-4B64-B09B-3D02C287085D}" type="pres">
      <dgm:prSet presAssocID="{D6336C01-7611-4056-9C85-8BBA56D3A1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8E4ADA-FCCD-438A-B7A5-B1ECD830362B}" type="pres">
      <dgm:prSet presAssocID="{D4AA2FA1-63B0-4F50-9C44-877F81D2F928}" presName="compNode" presStyleCnt="0"/>
      <dgm:spPr/>
    </dgm:pt>
    <dgm:pt modelId="{CBA6041E-C423-414C-BA78-A06DF68419C6}" type="pres">
      <dgm:prSet presAssocID="{D4AA2FA1-63B0-4F50-9C44-877F81D2F928}" presName="pictRect" presStyleLbl="node1" presStyleIdx="0" presStyleCnt="3"/>
      <dgm:spPr>
        <a:solidFill>
          <a:srgbClr val="00B0F0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=""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7EAEB621-E258-4CC0-B8C6-F5CDD0D21BD1}" type="pres">
      <dgm:prSet presAssocID="{D4AA2FA1-63B0-4F50-9C44-877F81D2F928}" presName="textRec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EB03F2-BA20-4A6C-9B26-9E852443DE41}" type="pres">
      <dgm:prSet presAssocID="{DF7FF40C-EE8A-4FDB-A963-B9E90DE1DE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C10142F-D63A-485F-BFAA-20E2E5B68FFD}" type="pres">
      <dgm:prSet presAssocID="{87412514-444B-4F2C-ADC3-F6D796973E1B}" presName="compNode" presStyleCnt="0"/>
      <dgm:spPr/>
    </dgm:pt>
    <dgm:pt modelId="{8EB188DF-E0AB-4312-943C-4EFDE067A2A3}" type="pres">
      <dgm:prSet presAssocID="{87412514-444B-4F2C-ADC3-F6D796973E1B}" presName="pictRect" presStyleLbl="node1" presStyleIdx="1" presStyleCnt="3"/>
      <dgm:spPr>
        <a:solidFill>
          <a:srgbClr val="00B0F0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=""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EAD015F9-86D5-4010-9D6E-969DF9442C29}" type="pres">
      <dgm:prSet presAssocID="{87412514-444B-4F2C-ADC3-F6D796973E1B}" presName="textRec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0994C-9164-4BD0-A40F-0827CC00C05E}" type="pres">
      <dgm:prSet presAssocID="{282932D1-FC46-49B8-9D64-C0ED743CBFD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4E6741D-65D2-41E0-AA1D-5748FA3D4081}" type="pres">
      <dgm:prSet presAssocID="{224E63CE-E2D1-42CA-B7BF-140B5704EA3F}" presName="compNode" presStyleCnt="0"/>
      <dgm:spPr/>
    </dgm:pt>
    <dgm:pt modelId="{6C51730F-4E1D-4438-AEDE-B2FCCAC27C04}" type="pres">
      <dgm:prSet presAssocID="{224E63CE-E2D1-42CA-B7BF-140B5704EA3F}" presName="pictRect" presStyleLbl="node1" presStyleIdx="2" presStyleCnt="3"/>
      <dgm:spPr>
        <a:solidFill>
          <a:srgbClr val="00B0F0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=""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9B0A7D18-64A3-4454-AA63-8965F00DCC82}" type="pres">
      <dgm:prSet presAssocID="{224E63CE-E2D1-42CA-B7BF-140B5704EA3F}" presName="textRec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2D7C26-96FF-4373-9B8A-B179C69E92B2}" type="presOf" srcId="{DF7FF40C-EE8A-4FDB-A963-B9E90DE1DE99}" destId="{C0EB03F2-BA20-4A6C-9B26-9E852443DE41}" srcOrd="0" destOrd="0" presId="urn:microsoft.com/office/officeart/2005/8/layout/pList1#1"/>
    <dgm:cxn modelId="{98AA8009-D4C1-460B-B9CB-E00BA3B7D2A7}" type="presOf" srcId="{224E63CE-E2D1-42CA-B7BF-140B5704EA3F}" destId="{9B0A7D18-64A3-4454-AA63-8965F00DCC82}" srcOrd="0" destOrd="0" presId="urn:microsoft.com/office/officeart/2005/8/layout/pList1#1"/>
    <dgm:cxn modelId="{B0616970-F0F9-4B73-B213-7EF8A47276C8}" type="presOf" srcId="{D4AA2FA1-63B0-4F50-9C44-877F81D2F928}" destId="{7EAEB621-E258-4CC0-B8C6-F5CDD0D21BD1}" srcOrd="0" destOrd="0" presId="urn:microsoft.com/office/officeart/2005/8/layout/pList1#1"/>
    <dgm:cxn modelId="{65117D6C-EDD8-4895-9CD2-28506D2796AC}" type="presOf" srcId="{282932D1-FC46-49B8-9D64-C0ED743CBFDA}" destId="{C870994C-9164-4BD0-A40F-0827CC00C05E}" srcOrd="0" destOrd="0" presId="urn:microsoft.com/office/officeart/2005/8/layout/pList1#1"/>
    <dgm:cxn modelId="{02596F27-D2A6-437F-A609-4C21A947DB24}" type="presOf" srcId="{D6336C01-7611-4056-9C85-8BBA56D3A175}" destId="{C3F53F99-6B99-4B64-B09B-3D02C287085D}" srcOrd="0" destOrd="0" presId="urn:microsoft.com/office/officeart/2005/8/layout/pList1#1"/>
    <dgm:cxn modelId="{49029175-B466-4903-A179-1BE2343F3E33}" srcId="{D6336C01-7611-4056-9C85-8BBA56D3A175}" destId="{87412514-444B-4F2C-ADC3-F6D796973E1B}" srcOrd="1" destOrd="0" parTransId="{B7E495E7-8F87-4D8B-BDB2-2E5DDFD178E1}" sibTransId="{282932D1-FC46-49B8-9D64-C0ED743CBFDA}"/>
    <dgm:cxn modelId="{00E985D0-9CA0-4AAD-AB18-FCB49E15AF32}" srcId="{D6336C01-7611-4056-9C85-8BBA56D3A175}" destId="{224E63CE-E2D1-42CA-B7BF-140B5704EA3F}" srcOrd="2" destOrd="0" parTransId="{893A031E-CE9E-4EA3-84AA-B4340C963FBB}" sibTransId="{34717F7C-E66B-42F5-8C55-193BE1543893}"/>
    <dgm:cxn modelId="{863C484E-B498-49B1-80BE-BA30FA01621C}" srcId="{D6336C01-7611-4056-9C85-8BBA56D3A175}" destId="{D4AA2FA1-63B0-4F50-9C44-877F81D2F928}" srcOrd="0" destOrd="0" parTransId="{0966B40E-CDB3-45BA-9F83-F935FCEDB159}" sibTransId="{DF7FF40C-EE8A-4FDB-A963-B9E90DE1DE99}"/>
    <dgm:cxn modelId="{6FBE6751-AADA-431D-8E36-C646BD4FBF50}" type="presOf" srcId="{87412514-444B-4F2C-ADC3-F6D796973E1B}" destId="{EAD015F9-86D5-4010-9D6E-969DF9442C29}" srcOrd="0" destOrd="0" presId="urn:microsoft.com/office/officeart/2005/8/layout/pList1#1"/>
    <dgm:cxn modelId="{0D1631FA-08EA-456E-8997-8E2E88803ABA}" type="presParOf" srcId="{C3F53F99-6B99-4B64-B09B-3D02C287085D}" destId="{3E8E4ADA-FCCD-438A-B7A5-B1ECD830362B}" srcOrd="0" destOrd="0" presId="urn:microsoft.com/office/officeart/2005/8/layout/pList1#1"/>
    <dgm:cxn modelId="{5679F73B-BEE7-4DE9-86E1-F164FA824C3D}" type="presParOf" srcId="{3E8E4ADA-FCCD-438A-B7A5-B1ECD830362B}" destId="{CBA6041E-C423-414C-BA78-A06DF68419C6}" srcOrd="0" destOrd="0" presId="urn:microsoft.com/office/officeart/2005/8/layout/pList1#1"/>
    <dgm:cxn modelId="{F69E18CB-7A48-42AA-BB7B-46E270361815}" type="presParOf" srcId="{3E8E4ADA-FCCD-438A-B7A5-B1ECD830362B}" destId="{7EAEB621-E258-4CC0-B8C6-F5CDD0D21BD1}" srcOrd="1" destOrd="0" presId="urn:microsoft.com/office/officeart/2005/8/layout/pList1#1"/>
    <dgm:cxn modelId="{37CE2E3A-B8A9-4F97-8B47-B1A21F38247C}" type="presParOf" srcId="{C3F53F99-6B99-4B64-B09B-3D02C287085D}" destId="{C0EB03F2-BA20-4A6C-9B26-9E852443DE41}" srcOrd="1" destOrd="0" presId="urn:microsoft.com/office/officeart/2005/8/layout/pList1#1"/>
    <dgm:cxn modelId="{F16390CE-1B34-4B19-80A8-7364D6824585}" type="presParOf" srcId="{C3F53F99-6B99-4B64-B09B-3D02C287085D}" destId="{3C10142F-D63A-485F-BFAA-20E2E5B68FFD}" srcOrd="2" destOrd="0" presId="urn:microsoft.com/office/officeart/2005/8/layout/pList1#1"/>
    <dgm:cxn modelId="{E8F112B1-5A1E-41D0-AFCF-8AC7AF9AC085}" type="presParOf" srcId="{3C10142F-D63A-485F-BFAA-20E2E5B68FFD}" destId="{8EB188DF-E0AB-4312-943C-4EFDE067A2A3}" srcOrd="0" destOrd="0" presId="urn:microsoft.com/office/officeart/2005/8/layout/pList1#1"/>
    <dgm:cxn modelId="{E00FEEA8-2334-4560-AB51-6F4B90D56A54}" type="presParOf" srcId="{3C10142F-D63A-485F-BFAA-20E2E5B68FFD}" destId="{EAD015F9-86D5-4010-9D6E-969DF9442C29}" srcOrd="1" destOrd="0" presId="urn:microsoft.com/office/officeart/2005/8/layout/pList1#1"/>
    <dgm:cxn modelId="{275B659C-4A82-4FB1-8B57-EE326C32803B}" type="presParOf" srcId="{C3F53F99-6B99-4B64-B09B-3D02C287085D}" destId="{C870994C-9164-4BD0-A40F-0827CC00C05E}" srcOrd="3" destOrd="0" presId="urn:microsoft.com/office/officeart/2005/8/layout/pList1#1"/>
    <dgm:cxn modelId="{1F79CD40-FAF1-4D8D-89E4-FF645E6C5027}" type="presParOf" srcId="{C3F53F99-6B99-4B64-B09B-3D02C287085D}" destId="{34E6741D-65D2-41E0-AA1D-5748FA3D4081}" srcOrd="4" destOrd="0" presId="urn:microsoft.com/office/officeart/2005/8/layout/pList1#1"/>
    <dgm:cxn modelId="{28CEBD22-6236-45AD-8B1D-3E9FFE5ACEB8}" type="presParOf" srcId="{34E6741D-65D2-41E0-AA1D-5748FA3D4081}" destId="{6C51730F-4E1D-4438-AEDE-B2FCCAC27C04}" srcOrd="0" destOrd="0" presId="urn:microsoft.com/office/officeart/2005/8/layout/pList1#1"/>
    <dgm:cxn modelId="{B16E8B1C-E80B-4E0B-AA38-AC3B87D55843}" type="presParOf" srcId="{34E6741D-65D2-41E0-AA1D-5748FA3D4081}" destId="{9B0A7D18-64A3-4454-AA63-8965F00DCC82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A34EC9-CF41-4C54-AA9B-5501B155FF6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07DA94D-A12B-4963-9304-A263A89131C7}">
      <dgm:prSet phldrT="[Текст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Подготовительный этап</a:t>
          </a:r>
          <a:endParaRPr lang="ru-RU" dirty="0">
            <a:solidFill>
              <a:schemeClr val="tx1"/>
            </a:solidFill>
          </a:endParaRPr>
        </a:p>
      </dgm:t>
    </dgm:pt>
    <dgm:pt modelId="{88C205EC-77FE-4407-A919-7C5F25B9BC64}" type="parTrans" cxnId="{B4B26BEB-9230-434D-93C1-509645DDE59B}">
      <dgm:prSet/>
      <dgm:spPr/>
      <dgm:t>
        <a:bodyPr/>
        <a:lstStyle/>
        <a:p>
          <a:endParaRPr lang="ru-RU"/>
        </a:p>
      </dgm:t>
    </dgm:pt>
    <dgm:pt modelId="{64B56B9A-8331-45B0-8191-82A00ABE592D}" type="sibTrans" cxnId="{B4B26BEB-9230-434D-93C1-509645DDE59B}">
      <dgm:prSet/>
      <dgm:spPr/>
      <dgm:t>
        <a:bodyPr/>
        <a:lstStyle/>
        <a:p>
          <a:endParaRPr lang="ru-RU"/>
        </a:p>
      </dgm:t>
    </dgm:pt>
    <dgm:pt modelId="{AEAE5FFD-E363-4D7B-8684-07EB8F9CBE06}">
      <dgm:prSet phldrT="[Текст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hlinkClick xmlns:r="http://schemas.openxmlformats.org/officeDocument/2006/relationships" r:id="rId2" action="ppaction://hlinksldjump"/>
            </a:rPr>
            <a:t>Основной этап</a:t>
          </a:r>
          <a:endParaRPr lang="ru-RU" dirty="0">
            <a:solidFill>
              <a:schemeClr val="tx1"/>
            </a:solidFill>
          </a:endParaRPr>
        </a:p>
      </dgm:t>
    </dgm:pt>
    <dgm:pt modelId="{E606FF04-F538-4B74-BE8C-7F622D09FEF8}" type="parTrans" cxnId="{C70F542C-C922-4C6C-B52A-6193E7CDD605}">
      <dgm:prSet/>
      <dgm:spPr/>
      <dgm:t>
        <a:bodyPr/>
        <a:lstStyle/>
        <a:p>
          <a:endParaRPr lang="ru-RU"/>
        </a:p>
      </dgm:t>
    </dgm:pt>
    <dgm:pt modelId="{D74E1AC2-D3A1-4EA7-8860-17738A3B88DD}" type="sibTrans" cxnId="{C70F542C-C922-4C6C-B52A-6193E7CDD605}">
      <dgm:prSet/>
      <dgm:spPr/>
      <dgm:t>
        <a:bodyPr/>
        <a:lstStyle/>
        <a:p>
          <a:endParaRPr lang="ru-RU"/>
        </a:p>
      </dgm:t>
    </dgm:pt>
    <dgm:pt modelId="{FECBA4EF-48C8-4211-992E-A4032D65E436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hlinkClick xmlns:r="http://schemas.openxmlformats.org/officeDocument/2006/relationships" r:id="rId3" action="ppaction://hlinksldjump"/>
            </a:rPr>
            <a:t>Заключительный этап </a:t>
          </a:r>
          <a:endParaRPr lang="ru-RU" b="1" dirty="0"/>
        </a:p>
      </dgm:t>
    </dgm:pt>
    <dgm:pt modelId="{91D5D3B7-3A1D-4F38-BF7A-B74FA3C0D03D}" type="parTrans" cxnId="{BF2E3616-6D05-429C-835D-412F9F5EC1FD}">
      <dgm:prSet/>
      <dgm:spPr/>
      <dgm:t>
        <a:bodyPr/>
        <a:lstStyle/>
        <a:p>
          <a:endParaRPr lang="ru-RU"/>
        </a:p>
      </dgm:t>
    </dgm:pt>
    <dgm:pt modelId="{EEA300CA-227E-4F52-A737-D0EBBD56240C}" type="sibTrans" cxnId="{BF2E3616-6D05-429C-835D-412F9F5EC1FD}">
      <dgm:prSet/>
      <dgm:spPr/>
      <dgm:t>
        <a:bodyPr/>
        <a:lstStyle/>
        <a:p>
          <a:endParaRPr lang="ru-RU"/>
        </a:p>
      </dgm:t>
    </dgm:pt>
    <dgm:pt modelId="{E21C968E-6E4B-4E42-AFE7-4FD193A5313E}" type="pres">
      <dgm:prSet presAssocID="{E0A34EC9-CF41-4C54-AA9B-5501B155FF6A}" presName="CompostProcess" presStyleCnt="0">
        <dgm:presLayoutVars>
          <dgm:dir/>
          <dgm:resizeHandles val="exact"/>
        </dgm:presLayoutVars>
      </dgm:prSet>
      <dgm:spPr/>
    </dgm:pt>
    <dgm:pt modelId="{E0D34468-B6D2-4B2A-9296-E3C776327329}" type="pres">
      <dgm:prSet presAssocID="{E0A34EC9-CF41-4C54-AA9B-5501B155FF6A}" presName="arrow" presStyleLbl="bgShp" presStyleIdx="0" presStyleCnt="1"/>
      <dgm:spPr/>
    </dgm:pt>
    <dgm:pt modelId="{02DE82D6-FF46-42DD-BB18-57A793F61050}" type="pres">
      <dgm:prSet presAssocID="{E0A34EC9-CF41-4C54-AA9B-5501B155FF6A}" presName="linearProcess" presStyleCnt="0"/>
      <dgm:spPr/>
    </dgm:pt>
    <dgm:pt modelId="{66892A67-6F4E-4501-828A-179095DD9842}" type="pres">
      <dgm:prSet presAssocID="{F07DA94D-A12B-4963-9304-A263A89131C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DAD0CE-9BE5-42D2-82DC-26AAAA87B576}" type="pres">
      <dgm:prSet presAssocID="{64B56B9A-8331-45B0-8191-82A00ABE592D}" presName="sibTrans" presStyleCnt="0"/>
      <dgm:spPr/>
    </dgm:pt>
    <dgm:pt modelId="{9BACBDA3-BDA7-4082-9550-4D0753DB016A}" type="pres">
      <dgm:prSet presAssocID="{AEAE5FFD-E363-4D7B-8684-07EB8F9CBE06}" presName="textNode" presStyleLbl="node1" presStyleIdx="1" presStyleCnt="3" custLinFactNeighborX="0" custLinFactNeighborY="-21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3B21CE-F3B6-4DFC-A317-CEEBC58AF5EB}" type="pres">
      <dgm:prSet presAssocID="{D74E1AC2-D3A1-4EA7-8860-17738A3B88DD}" presName="sibTrans" presStyleCnt="0"/>
      <dgm:spPr/>
    </dgm:pt>
    <dgm:pt modelId="{53E2248C-B7E9-4065-B62A-5F0CD6779911}" type="pres">
      <dgm:prSet presAssocID="{FECBA4EF-48C8-4211-992E-A4032D65E43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7EFAFB-F044-4FFA-82BD-5A1806AEAE9C}" type="presOf" srcId="{E0A34EC9-CF41-4C54-AA9B-5501B155FF6A}" destId="{E21C968E-6E4B-4E42-AFE7-4FD193A5313E}" srcOrd="0" destOrd="0" presId="urn:microsoft.com/office/officeart/2005/8/layout/hProcess9"/>
    <dgm:cxn modelId="{AA7EEA9B-931F-4CBB-8550-20B5AB4FF60D}" type="presOf" srcId="{AEAE5FFD-E363-4D7B-8684-07EB8F9CBE06}" destId="{9BACBDA3-BDA7-4082-9550-4D0753DB016A}" srcOrd="0" destOrd="0" presId="urn:microsoft.com/office/officeart/2005/8/layout/hProcess9"/>
    <dgm:cxn modelId="{B4B26BEB-9230-434D-93C1-509645DDE59B}" srcId="{E0A34EC9-CF41-4C54-AA9B-5501B155FF6A}" destId="{F07DA94D-A12B-4963-9304-A263A89131C7}" srcOrd="0" destOrd="0" parTransId="{88C205EC-77FE-4407-A919-7C5F25B9BC64}" sibTransId="{64B56B9A-8331-45B0-8191-82A00ABE592D}"/>
    <dgm:cxn modelId="{BF2E3616-6D05-429C-835D-412F9F5EC1FD}" srcId="{E0A34EC9-CF41-4C54-AA9B-5501B155FF6A}" destId="{FECBA4EF-48C8-4211-992E-A4032D65E436}" srcOrd="2" destOrd="0" parTransId="{91D5D3B7-3A1D-4F38-BF7A-B74FA3C0D03D}" sibTransId="{EEA300CA-227E-4F52-A737-D0EBBD56240C}"/>
    <dgm:cxn modelId="{E9789DC0-63E7-4C01-AD2C-671E40DC9434}" type="presOf" srcId="{FECBA4EF-48C8-4211-992E-A4032D65E436}" destId="{53E2248C-B7E9-4065-B62A-5F0CD6779911}" srcOrd="0" destOrd="0" presId="urn:microsoft.com/office/officeart/2005/8/layout/hProcess9"/>
    <dgm:cxn modelId="{C70F542C-C922-4C6C-B52A-6193E7CDD605}" srcId="{E0A34EC9-CF41-4C54-AA9B-5501B155FF6A}" destId="{AEAE5FFD-E363-4D7B-8684-07EB8F9CBE06}" srcOrd="1" destOrd="0" parTransId="{E606FF04-F538-4B74-BE8C-7F622D09FEF8}" sibTransId="{D74E1AC2-D3A1-4EA7-8860-17738A3B88DD}"/>
    <dgm:cxn modelId="{60CBEF79-08A4-4BB1-B36E-336CE258EA7E}" type="presOf" srcId="{F07DA94D-A12B-4963-9304-A263A89131C7}" destId="{66892A67-6F4E-4501-828A-179095DD9842}" srcOrd="0" destOrd="0" presId="urn:microsoft.com/office/officeart/2005/8/layout/hProcess9"/>
    <dgm:cxn modelId="{BB3C40E5-3E76-49D4-82C5-4DDB201644E1}" type="presParOf" srcId="{E21C968E-6E4B-4E42-AFE7-4FD193A5313E}" destId="{E0D34468-B6D2-4B2A-9296-E3C776327329}" srcOrd="0" destOrd="0" presId="urn:microsoft.com/office/officeart/2005/8/layout/hProcess9"/>
    <dgm:cxn modelId="{AD75D5FC-5F54-4187-ABFF-BA9B654B645A}" type="presParOf" srcId="{E21C968E-6E4B-4E42-AFE7-4FD193A5313E}" destId="{02DE82D6-FF46-42DD-BB18-57A793F61050}" srcOrd="1" destOrd="0" presId="urn:microsoft.com/office/officeart/2005/8/layout/hProcess9"/>
    <dgm:cxn modelId="{B5BD1B4F-7BD7-4222-8273-63347BE3B418}" type="presParOf" srcId="{02DE82D6-FF46-42DD-BB18-57A793F61050}" destId="{66892A67-6F4E-4501-828A-179095DD9842}" srcOrd="0" destOrd="0" presId="urn:microsoft.com/office/officeart/2005/8/layout/hProcess9"/>
    <dgm:cxn modelId="{6E30E170-F977-4A12-BFD8-98F92C9131F6}" type="presParOf" srcId="{02DE82D6-FF46-42DD-BB18-57A793F61050}" destId="{59DAD0CE-9BE5-42D2-82DC-26AAAA87B576}" srcOrd="1" destOrd="0" presId="urn:microsoft.com/office/officeart/2005/8/layout/hProcess9"/>
    <dgm:cxn modelId="{EFEA9C48-9BCC-4F90-99DD-74723C053B07}" type="presParOf" srcId="{02DE82D6-FF46-42DD-BB18-57A793F61050}" destId="{9BACBDA3-BDA7-4082-9550-4D0753DB016A}" srcOrd="2" destOrd="0" presId="urn:microsoft.com/office/officeart/2005/8/layout/hProcess9"/>
    <dgm:cxn modelId="{3FE8F47B-D0E6-4B11-B495-3748AA6E15B2}" type="presParOf" srcId="{02DE82D6-FF46-42DD-BB18-57A793F61050}" destId="{B53B21CE-F3B6-4DFC-A317-CEEBC58AF5EB}" srcOrd="3" destOrd="0" presId="urn:microsoft.com/office/officeart/2005/8/layout/hProcess9"/>
    <dgm:cxn modelId="{27CCA714-C107-417C-8191-24D88D245133}" type="presParOf" srcId="{02DE82D6-FF46-42DD-BB18-57A793F61050}" destId="{53E2248C-B7E9-4065-B62A-5F0CD677991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EA7D16-E7BD-4146-BE42-98D17A72891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FE22999-9A2B-4B18-B2B1-582546E27F4E}">
      <dgm:prSet phldrT="[Текст]"/>
      <dgm:spPr>
        <a:gradFill rotWithShape="0"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10% не имеют представлений </a:t>
          </a:r>
          <a:endParaRPr lang="ru-RU" dirty="0">
            <a:solidFill>
              <a:schemeClr val="bg1"/>
            </a:solidFill>
          </a:endParaRPr>
        </a:p>
      </dgm:t>
    </dgm:pt>
    <dgm:pt modelId="{4A1A5623-E368-4464-B5DC-A436F4FF19EB}" type="parTrans" cxnId="{1FF4C977-22F1-44AA-B2E3-815EC4DFFDF5}">
      <dgm:prSet/>
      <dgm:spPr/>
      <dgm:t>
        <a:bodyPr/>
        <a:lstStyle/>
        <a:p>
          <a:endParaRPr lang="ru-RU"/>
        </a:p>
      </dgm:t>
    </dgm:pt>
    <dgm:pt modelId="{300CE9D2-E3D2-4831-A4AC-2746D4576502}" type="sibTrans" cxnId="{1FF4C977-22F1-44AA-B2E3-815EC4DFFDF5}">
      <dgm:prSet/>
      <dgm:spPr/>
      <dgm:t>
        <a:bodyPr/>
        <a:lstStyle/>
        <a:p>
          <a:endParaRPr lang="ru-RU"/>
        </a:p>
      </dgm:t>
    </dgm:pt>
    <dgm:pt modelId="{5873ABD4-203A-49EC-BA23-EB8BE6548A55}">
      <dgm:prSet phldrT="[Текст]"/>
      <dgm:spPr>
        <a:gradFill rotWithShape="0"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dirty="0" smtClean="0">
              <a:ln>
                <a:noFill/>
              </a:ln>
              <a:solidFill>
                <a:schemeClr val="tx1"/>
              </a:solidFill>
            </a:rPr>
            <a:t>30% частично сформированы представления</a:t>
          </a:r>
          <a:endParaRPr lang="ru-RU" dirty="0">
            <a:ln>
              <a:noFill/>
            </a:ln>
            <a:solidFill>
              <a:schemeClr val="tx1"/>
            </a:solidFill>
          </a:endParaRPr>
        </a:p>
      </dgm:t>
    </dgm:pt>
    <dgm:pt modelId="{6295BDC3-9D7B-4435-868C-2CCF10816321}" type="parTrans" cxnId="{50B21860-74C3-473E-BCA6-0720B0116D90}">
      <dgm:prSet/>
      <dgm:spPr/>
      <dgm:t>
        <a:bodyPr/>
        <a:lstStyle/>
        <a:p>
          <a:endParaRPr lang="ru-RU"/>
        </a:p>
      </dgm:t>
    </dgm:pt>
    <dgm:pt modelId="{E51EF81A-4F25-48AF-92B5-B8B632A0F7CB}" type="sibTrans" cxnId="{50B21860-74C3-473E-BCA6-0720B0116D90}">
      <dgm:prSet/>
      <dgm:spPr/>
      <dgm:t>
        <a:bodyPr/>
        <a:lstStyle/>
        <a:p>
          <a:endParaRPr lang="ru-RU"/>
        </a:p>
      </dgm:t>
    </dgm:pt>
    <dgm:pt modelId="{CE6F0E2D-7211-47BE-A74B-456BE2C25BB8}">
      <dgm:prSet phldrT="[Текст]"/>
      <dgm:spPr>
        <a:gradFill rotWithShape="0">
          <a:gsLst>
            <a:gs pos="0">
              <a:schemeClr val="bg2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dirty="0" smtClean="0">
              <a:ln>
                <a:noFill/>
              </a:ln>
              <a:solidFill>
                <a:schemeClr val="tx1"/>
              </a:solidFill>
            </a:rPr>
            <a:t>60%</a:t>
          </a:r>
        </a:p>
        <a:p>
          <a:r>
            <a:rPr lang="ru-RU" dirty="0" smtClean="0">
              <a:ln>
                <a:noFill/>
              </a:ln>
              <a:solidFill>
                <a:schemeClr val="tx1"/>
              </a:solidFill>
            </a:rPr>
            <a:t>Имеют сформированные представления </a:t>
          </a:r>
          <a:endParaRPr lang="ru-RU" dirty="0">
            <a:ln>
              <a:noFill/>
            </a:ln>
            <a:solidFill>
              <a:schemeClr val="tx1"/>
            </a:solidFill>
          </a:endParaRPr>
        </a:p>
      </dgm:t>
    </dgm:pt>
    <dgm:pt modelId="{64BAD866-C60E-46D9-AB94-8C258391A576}" type="parTrans" cxnId="{E377FF65-4208-43CB-9064-374D1B240E97}">
      <dgm:prSet/>
      <dgm:spPr/>
      <dgm:t>
        <a:bodyPr/>
        <a:lstStyle/>
        <a:p>
          <a:endParaRPr lang="ru-RU"/>
        </a:p>
      </dgm:t>
    </dgm:pt>
    <dgm:pt modelId="{A2D92D98-2396-4385-A640-ECF38A9E0F95}" type="sibTrans" cxnId="{E377FF65-4208-43CB-9064-374D1B240E97}">
      <dgm:prSet/>
      <dgm:spPr/>
      <dgm:t>
        <a:bodyPr/>
        <a:lstStyle/>
        <a:p>
          <a:endParaRPr lang="ru-RU"/>
        </a:p>
      </dgm:t>
    </dgm:pt>
    <dgm:pt modelId="{E2D703C0-B700-4227-9662-4AD98E002BDF}" type="pres">
      <dgm:prSet presAssocID="{7CEA7D16-E7BD-4146-BE42-98D17A728914}" presName="Name0" presStyleCnt="0">
        <dgm:presLayoutVars>
          <dgm:dir/>
          <dgm:animLvl val="lvl"/>
          <dgm:resizeHandles val="exact"/>
        </dgm:presLayoutVars>
      </dgm:prSet>
      <dgm:spPr/>
    </dgm:pt>
    <dgm:pt modelId="{4E25AA75-36E5-4F6D-BAE4-BA998AA13271}" type="pres">
      <dgm:prSet presAssocID="{4FE22999-9A2B-4B18-B2B1-582546E27F4E}" presName="Name8" presStyleCnt="0"/>
      <dgm:spPr/>
    </dgm:pt>
    <dgm:pt modelId="{A0CC600A-139D-4302-AAE7-049053372BF1}" type="pres">
      <dgm:prSet presAssocID="{4FE22999-9A2B-4B18-B2B1-582546E27F4E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59E32-A3DF-491C-B3B2-FBAA9C1E82C8}" type="pres">
      <dgm:prSet presAssocID="{4FE22999-9A2B-4B18-B2B1-582546E27F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49652-17D9-4815-A13C-1DD0F1A6528D}" type="pres">
      <dgm:prSet presAssocID="{5873ABD4-203A-49EC-BA23-EB8BE6548A55}" presName="Name8" presStyleCnt="0"/>
      <dgm:spPr/>
    </dgm:pt>
    <dgm:pt modelId="{A7508D88-25E7-4E6C-A550-72719FFFB687}" type="pres">
      <dgm:prSet presAssocID="{5873ABD4-203A-49EC-BA23-EB8BE6548A55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40856F-E639-4931-B0EA-3C4BE56E3D16}" type="pres">
      <dgm:prSet presAssocID="{5873ABD4-203A-49EC-BA23-EB8BE6548A5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56851-1F87-4BC3-91E5-562C5E994721}" type="pres">
      <dgm:prSet presAssocID="{CE6F0E2D-7211-47BE-A74B-456BE2C25BB8}" presName="Name8" presStyleCnt="0"/>
      <dgm:spPr/>
    </dgm:pt>
    <dgm:pt modelId="{917BCBE8-8386-4763-B0D4-6419C3B4593D}" type="pres">
      <dgm:prSet presAssocID="{CE6F0E2D-7211-47BE-A74B-456BE2C25BB8}" presName="level" presStyleLbl="node1" presStyleIdx="2" presStyleCnt="3" custLinFactNeighborX="-11249" custLinFactNeighborY="23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E7D44-6497-41AB-8053-AF424A888FBB}" type="pres">
      <dgm:prSet presAssocID="{CE6F0E2D-7211-47BE-A74B-456BE2C25BB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F4C977-22F1-44AA-B2E3-815EC4DFFDF5}" srcId="{7CEA7D16-E7BD-4146-BE42-98D17A728914}" destId="{4FE22999-9A2B-4B18-B2B1-582546E27F4E}" srcOrd="0" destOrd="0" parTransId="{4A1A5623-E368-4464-B5DC-A436F4FF19EB}" sibTransId="{300CE9D2-E3D2-4831-A4AC-2746D4576502}"/>
    <dgm:cxn modelId="{5C1E916B-4850-444C-A105-E9E6911DC1AB}" type="presOf" srcId="{CE6F0E2D-7211-47BE-A74B-456BE2C25BB8}" destId="{29AE7D44-6497-41AB-8053-AF424A888FBB}" srcOrd="1" destOrd="0" presId="urn:microsoft.com/office/officeart/2005/8/layout/pyramid1"/>
    <dgm:cxn modelId="{1FC2D677-DDA4-4FED-8325-2F1335949312}" type="presOf" srcId="{7CEA7D16-E7BD-4146-BE42-98D17A728914}" destId="{E2D703C0-B700-4227-9662-4AD98E002BDF}" srcOrd="0" destOrd="0" presId="urn:microsoft.com/office/officeart/2005/8/layout/pyramid1"/>
    <dgm:cxn modelId="{240C6E03-1536-4C9F-BD07-0860D240361A}" type="presOf" srcId="{4FE22999-9A2B-4B18-B2B1-582546E27F4E}" destId="{AF759E32-A3DF-491C-B3B2-FBAA9C1E82C8}" srcOrd="1" destOrd="0" presId="urn:microsoft.com/office/officeart/2005/8/layout/pyramid1"/>
    <dgm:cxn modelId="{224876A2-F1A2-4012-A692-2BFACA411562}" type="presOf" srcId="{5873ABD4-203A-49EC-BA23-EB8BE6548A55}" destId="{A7508D88-25E7-4E6C-A550-72719FFFB687}" srcOrd="0" destOrd="0" presId="urn:microsoft.com/office/officeart/2005/8/layout/pyramid1"/>
    <dgm:cxn modelId="{00E4382E-E5E2-4CA8-80B7-F6D85E88CD81}" type="presOf" srcId="{4FE22999-9A2B-4B18-B2B1-582546E27F4E}" destId="{A0CC600A-139D-4302-AAE7-049053372BF1}" srcOrd="0" destOrd="0" presId="urn:microsoft.com/office/officeart/2005/8/layout/pyramid1"/>
    <dgm:cxn modelId="{6717FE25-BF9D-4851-8EFF-99203884792B}" type="presOf" srcId="{CE6F0E2D-7211-47BE-A74B-456BE2C25BB8}" destId="{917BCBE8-8386-4763-B0D4-6419C3B4593D}" srcOrd="0" destOrd="0" presId="urn:microsoft.com/office/officeart/2005/8/layout/pyramid1"/>
    <dgm:cxn modelId="{E377FF65-4208-43CB-9064-374D1B240E97}" srcId="{7CEA7D16-E7BD-4146-BE42-98D17A728914}" destId="{CE6F0E2D-7211-47BE-A74B-456BE2C25BB8}" srcOrd="2" destOrd="0" parTransId="{64BAD866-C60E-46D9-AB94-8C258391A576}" sibTransId="{A2D92D98-2396-4385-A640-ECF38A9E0F95}"/>
    <dgm:cxn modelId="{EFFD2B97-92F6-4120-8243-EFF4B936C24E}" type="presOf" srcId="{5873ABD4-203A-49EC-BA23-EB8BE6548A55}" destId="{9240856F-E639-4931-B0EA-3C4BE56E3D16}" srcOrd="1" destOrd="0" presId="urn:microsoft.com/office/officeart/2005/8/layout/pyramid1"/>
    <dgm:cxn modelId="{50B21860-74C3-473E-BCA6-0720B0116D90}" srcId="{7CEA7D16-E7BD-4146-BE42-98D17A728914}" destId="{5873ABD4-203A-49EC-BA23-EB8BE6548A55}" srcOrd="1" destOrd="0" parTransId="{6295BDC3-9D7B-4435-868C-2CCF10816321}" sibTransId="{E51EF81A-4F25-48AF-92B5-B8B632A0F7CB}"/>
    <dgm:cxn modelId="{B9DFBA73-1952-408A-B4F7-F779837FEAA7}" type="presParOf" srcId="{E2D703C0-B700-4227-9662-4AD98E002BDF}" destId="{4E25AA75-36E5-4F6D-BAE4-BA998AA13271}" srcOrd="0" destOrd="0" presId="urn:microsoft.com/office/officeart/2005/8/layout/pyramid1"/>
    <dgm:cxn modelId="{D3EA605B-9FF7-431A-9DB4-B06C3E507E31}" type="presParOf" srcId="{4E25AA75-36E5-4F6D-BAE4-BA998AA13271}" destId="{A0CC600A-139D-4302-AAE7-049053372BF1}" srcOrd="0" destOrd="0" presId="urn:microsoft.com/office/officeart/2005/8/layout/pyramid1"/>
    <dgm:cxn modelId="{60E8D53C-1E0F-4B98-AF6B-8625B4910856}" type="presParOf" srcId="{4E25AA75-36E5-4F6D-BAE4-BA998AA13271}" destId="{AF759E32-A3DF-491C-B3B2-FBAA9C1E82C8}" srcOrd="1" destOrd="0" presId="urn:microsoft.com/office/officeart/2005/8/layout/pyramid1"/>
    <dgm:cxn modelId="{A05ED61F-8F37-4D6E-910A-7514B532038A}" type="presParOf" srcId="{E2D703C0-B700-4227-9662-4AD98E002BDF}" destId="{C1B49652-17D9-4815-A13C-1DD0F1A6528D}" srcOrd="1" destOrd="0" presId="urn:microsoft.com/office/officeart/2005/8/layout/pyramid1"/>
    <dgm:cxn modelId="{A33E1497-B2AB-4DB3-8EB1-453664352E7D}" type="presParOf" srcId="{C1B49652-17D9-4815-A13C-1DD0F1A6528D}" destId="{A7508D88-25E7-4E6C-A550-72719FFFB687}" srcOrd="0" destOrd="0" presId="urn:microsoft.com/office/officeart/2005/8/layout/pyramid1"/>
    <dgm:cxn modelId="{4E677F9D-E9D4-49EC-984C-34AE03B47C48}" type="presParOf" srcId="{C1B49652-17D9-4815-A13C-1DD0F1A6528D}" destId="{9240856F-E639-4931-B0EA-3C4BE56E3D16}" srcOrd="1" destOrd="0" presId="urn:microsoft.com/office/officeart/2005/8/layout/pyramid1"/>
    <dgm:cxn modelId="{742BEA81-2256-4973-B046-B75D9A083C16}" type="presParOf" srcId="{E2D703C0-B700-4227-9662-4AD98E002BDF}" destId="{6A756851-1F87-4BC3-91E5-562C5E994721}" srcOrd="2" destOrd="0" presId="urn:microsoft.com/office/officeart/2005/8/layout/pyramid1"/>
    <dgm:cxn modelId="{1C61B60C-2C06-4235-B4A7-F8EC41BA2165}" type="presParOf" srcId="{6A756851-1F87-4BC3-91E5-562C5E994721}" destId="{917BCBE8-8386-4763-B0D4-6419C3B4593D}" srcOrd="0" destOrd="0" presId="urn:microsoft.com/office/officeart/2005/8/layout/pyramid1"/>
    <dgm:cxn modelId="{99430028-AE31-4504-AEBA-466A40CC3C19}" type="presParOf" srcId="{6A756851-1F87-4BC3-91E5-562C5E994721}" destId="{29AE7D44-6497-41AB-8053-AF424A888FB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A6041E-C423-414C-BA78-A06DF68419C6}">
      <dsp:nvSpPr>
        <dsp:cNvPr id="0" name=""/>
        <dsp:cNvSpPr/>
      </dsp:nvSpPr>
      <dsp:spPr>
        <a:xfrm>
          <a:off x="1425" y="1224863"/>
          <a:ext cx="2261237" cy="1557992"/>
        </a:xfrm>
        <a:prstGeom prst="roundRect">
          <a:avLst/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EB621-E258-4CC0-B8C6-F5CDD0D21BD1}">
      <dsp:nvSpPr>
        <dsp:cNvPr id="0" name=""/>
        <dsp:cNvSpPr/>
      </dsp:nvSpPr>
      <dsp:spPr>
        <a:xfrm>
          <a:off x="1425" y="2782855"/>
          <a:ext cx="2261237" cy="838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Задачи для детей</a:t>
          </a:r>
          <a:endParaRPr lang="ru-RU" sz="2300" kern="1200" dirty="0"/>
        </a:p>
      </dsp:txBody>
      <dsp:txXfrm>
        <a:off x="1425" y="2782855"/>
        <a:ext cx="2261237" cy="838919"/>
      </dsp:txXfrm>
    </dsp:sp>
    <dsp:sp modelId="{8EB188DF-E0AB-4312-943C-4EFDE067A2A3}">
      <dsp:nvSpPr>
        <dsp:cNvPr id="0" name=""/>
        <dsp:cNvSpPr/>
      </dsp:nvSpPr>
      <dsp:spPr>
        <a:xfrm>
          <a:off x="2488881" y="1224863"/>
          <a:ext cx="2261237" cy="1557992"/>
        </a:xfrm>
        <a:prstGeom prst="roundRect">
          <a:avLst/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015F9-86D5-4010-9D6E-969DF9442C29}">
      <dsp:nvSpPr>
        <dsp:cNvPr id="0" name=""/>
        <dsp:cNvSpPr/>
      </dsp:nvSpPr>
      <dsp:spPr>
        <a:xfrm>
          <a:off x="2488881" y="2782855"/>
          <a:ext cx="2261237" cy="838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Задачи для родителей </a:t>
          </a:r>
          <a:endParaRPr lang="ru-RU" sz="2300" kern="1200" dirty="0"/>
        </a:p>
      </dsp:txBody>
      <dsp:txXfrm>
        <a:off x="2488881" y="2782855"/>
        <a:ext cx="2261237" cy="838919"/>
      </dsp:txXfrm>
    </dsp:sp>
    <dsp:sp modelId="{6C51730F-4E1D-4438-AEDE-B2FCCAC27C04}">
      <dsp:nvSpPr>
        <dsp:cNvPr id="0" name=""/>
        <dsp:cNvSpPr/>
      </dsp:nvSpPr>
      <dsp:spPr>
        <a:xfrm>
          <a:off x="4976337" y="1224863"/>
          <a:ext cx="2261237" cy="1557992"/>
        </a:xfrm>
        <a:prstGeom prst="roundRect">
          <a:avLst/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A7D18-64A3-4454-AA63-8965F00DCC82}">
      <dsp:nvSpPr>
        <dsp:cNvPr id="0" name=""/>
        <dsp:cNvSpPr/>
      </dsp:nvSpPr>
      <dsp:spPr>
        <a:xfrm>
          <a:off x="4976337" y="2782855"/>
          <a:ext cx="2261237" cy="838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Задачи для воспитателей</a:t>
          </a:r>
          <a:endParaRPr lang="ru-RU" sz="2300" kern="1200" dirty="0"/>
        </a:p>
      </dsp:txBody>
      <dsp:txXfrm>
        <a:off x="4976337" y="2782855"/>
        <a:ext cx="2261237" cy="8389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D34468-B6D2-4B2A-9296-E3C776327329}">
      <dsp:nvSpPr>
        <dsp:cNvPr id="0" name=""/>
        <dsp:cNvSpPr/>
      </dsp:nvSpPr>
      <dsp:spPr>
        <a:xfrm>
          <a:off x="542924" y="0"/>
          <a:ext cx="6153150" cy="48466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92A67-6F4E-4501-828A-179095DD9842}">
      <dsp:nvSpPr>
        <dsp:cNvPr id="0" name=""/>
        <dsp:cNvSpPr/>
      </dsp:nvSpPr>
      <dsp:spPr>
        <a:xfrm>
          <a:off x="7776" y="1453991"/>
          <a:ext cx="2330053" cy="1938655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Подготовительный этап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776" y="1453991"/>
        <a:ext cx="2330053" cy="1938655"/>
      </dsp:txXfrm>
    </dsp:sp>
    <dsp:sp modelId="{9BACBDA3-BDA7-4082-9550-4D0753DB016A}">
      <dsp:nvSpPr>
        <dsp:cNvPr id="0" name=""/>
        <dsp:cNvSpPr/>
      </dsp:nvSpPr>
      <dsp:spPr>
        <a:xfrm>
          <a:off x="2454473" y="1033051"/>
          <a:ext cx="2330053" cy="1938655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Основной этап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454473" y="1033051"/>
        <a:ext cx="2330053" cy="1938655"/>
      </dsp:txXfrm>
    </dsp:sp>
    <dsp:sp modelId="{53E2248C-B7E9-4065-B62A-5F0CD6779911}">
      <dsp:nvSpPr>
        <dsp:cNvPr id="0" name=""/>
        <dsp:cNvSpPr/>
      </dsp:nvSpPr>
      <dsp:spPr>
        <a:xfrm>
          <a:off x="4901170" y="1453991"/>
          <a:ext cx="2330053" cy="1938655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hlinkClick xmlns:r="http://schemas.openxmlformats.org/officeDocument/2006/relationships" r:id="" action="ppaction://hlinksldjump"/>
            </a:rPr>
            <a:t>Заключительный этап </a:t>
          </a:r>
          <a:endParaRPr lang="ru-RU" sz="1800" b="1" kern="1200" dirty="0"/>
        </a:p>
      </dsp:txBody>
      <dsp:txXfrm>
        <a:off x="4901170" y="1453991"/>
        <a:ext cx="2330053" cy="193865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CC600A-139D-4302-AAE7-049053372BF1}">
      <dsp:nvSpPr>
        <dsp:cNvPr id="0" name=""/>
        <dsp:cNvSpPr/>
      </dsp:nvSpPr>
      <dsp:spPr>
        <a:xfrm>
          <a:off x="2412999" y="0"/>
          <a:ext cx="2413000" cy="1615546"/>
        </a:xfrm>
        <a:prstGeom prst="trapezoid">
          <a:avLst>
            <a:gd name="adj" fmla="val 74681"/>
          </a:avLst>
        </a:prstGeom>
        <a:gradFill rotWithShape="0"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10% не имеют представлений </a:t>
          </a:r>
          <a:endParaRPr lang="ru-RU" sz="2600" kern="1200" dirty="0">
            <a:solidFill>
              <a:schemeClr val="bg1"/>
            </a:solidFill>
          </a:endParaRPr>
        </a:p>
      </dsp:txBody>
      <dsp:txXfrm>
        <a:off x="2412999" y="0"/>
        <a:ext cx="2413000" cy="1615546"/>
      </dsp:txXfrm>
    </dsp:sp>
    <dsp:sp modelId="{A7508D88-25E7-4E6C-A550-72719FFFB687}">
      <dsp:nvSpPr>
        <dsp:cNvPr id="0" name=""/>
        <dsp:cNvSpPr/>
      </dsp:nvSpPr>
      <dsp:spPr>
        <a:xfrm>
          <a:off x="1206499" y="1615546"/>
          <a:ext cx="4826000" cy="1615546"/>
        </a:xfrm>
        <a:prstGeom prst="trapezoid">
          <a:avLst>
            <a:gd name="adj" fmla="val 74681"/>
          </a:avLst>
        </a:prstGeom>
        <a:gradFill rotWithShape="0"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n>
                <a:noFill/>
              </a:ln>
              <a:solidFill>
                <a:schemeClr val="tx1"/>
              </a:solidFill>
            </a:rPr>
            <a:t>30% частично сформированы представления</a:t>
          </a:r>
          <a:endParaRPr lang="ru-RU" sz="26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2051049" y="1615546"/>
        <a:ext cx="3136900" cy="1615546"/>
      </dsp:txXfrm>
    </dsp:sp>
    <dsp:sp modelId="{917BCBE8-8386-4763-B0D4-6419C3B4593D}">
      <dsp:nvSpPr>
        <dsp:cNvPr id="0" name=""/>
        <dsp:cNvSpPr/>
      </dsp:nvSpPr>
      <dsp:spPr>
        <a:xfrm>
          <a:off x="0" y="3231092"/>
          <a:ext cx="7239000" cy="1615546"/>
        </a:xfrm>
        <a:prstGeom prst="trapezoid">
          <a:avLst>
            <a:gd name="adj" fmla="val 74681"/>
          </a:avLst>
        </a:prstGeom>
        <a:gradFill rotWithShape="0">
          <a:gsLst>
            <a:gs pos="0">
              <a:schemeClr val="bg2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n>
                <a:noFill/>
              </a:ln>
              <a:solidFill>
                <a:schemeClr val="tx1"/>
              </a:solidFill>
            </a:rPr>
            <a:t>60%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n>
                <a:noFill/>
              </a:ln>
              <a:solidFill>
                <a:schemeClr val="tx1"/>
              </a:solidFill>
            </a:rPr>
            <a:t>Имеют сформированные представления </a:t>
          </a:r>
          <a:endParaRPr lang="ru-RU" sz="26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66824" y="3231092"/>
        <a:ext cx="4705350" cy="1615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A962B-1B86-4926-A262-C0243E663B7C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3A4A6-E547-4D45-8AB4-CDA539D66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7689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3A4A6-E547-4D45-8AB4-CDA539D665D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020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8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1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980728"/>
            <a:ext cx="5472608" cy="1572024"/>
          </a:xfrm>
        </p:spPr>
        <p:txBody>
          <a:bodyPr/>
          <a:lstStyle/>
          <a:p>
            <a:pPr algn="ctr"/>
            <a:r>
              <a:rPr lang="ru-RU" dirty="0" smtClean="0"/>
              <a:t>«Числа </a:t>
            </a:r>
            <a:r>
              <a:rPr lang="ru-RU" dirty="0"/>
              <a:t>в сказках»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Учебно-образовательный проект</a:t>
            </a:r>
          </a:p>
          <a:p>
            <a:endParaRPr lang="ru-RU" dirty="0"/>
          </a:p>
          <a:p>
            <a:pPr algn="r"/>
            <a:r>
              <a:rPr lang="ru-RU" dirty="0"/>
              <a:t>Акимова Елена Ивановна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Мероприятия основного этапа</a:t>
            </a:r>
            <a:endParaRPr lang="ru-RU" sz="3600" dirty="0"/>
          </a:p>
        </p:txBody>
      </p:sp>
      <p:pic>
        <p:nvPicPr>
          <p:cNvPr id="3074" name="Picture 2" descr="Купить конструктор ТИКО пазлы &amp;quot;Сказки&amp;quot; (54 дет) ТПС1 по выгодной цене с  доставкой на СДЭК.Марке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05064"/>
            <a:ext cx="2520696" cy="25206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>
            <a:off x="5220072" y="2060848"/>
            <a:ext cx="1368152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трелка влево 7">
            <a:hlinkClick r:id="rId3" action="ppaction://hlinksldjump"/>
          </p:cNvPr>
          <p:cNvSpPr/>
          <p:nvPr/>
        </p:nvSpPr>
        <p:spPr>
          <a:xfrm>
            <a:off x="539551" y="5931608"/>
            <a:ext cx="725015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27584" y="22048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Игра «Паззлы»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1484784"/>
            <a:ext cx="2602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Дидактическая игра «домик для цифры»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3140968"/>
            <a:ext cx="4140265" cy="3194419"/>
          </a:xfrm>
          <a:prstGeom prst="rect">
            <a:avLst/>
          </a:prstGeom>
        </p:spPr>
      </p:pic>
      <p:cxnSp>
        <p:nvCxnSpPr>
          <p:cNvPr id="11" name="Прямая со стрелкой 10"/>
          <p:cNvCxnSpPr/>
          <p:nvPr/>
        </p:nvCxnSpPr>
        <p:spPr>
          <a:xfrm>
            <a:off x="1331640" y="2708920"/>
            <a:ext cx="864096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7375917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Заключительный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Презентация детьми в группе своей странички книжки-малышки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родительского собрания по итогам реализации содержания проекта «Числа в сказках»</a:t>
            </a:r>
          </a:p>
          <a:p>
            <a:r>
              <a:rPr lang="ru-RU" dirty="0"/>
              <a:t>Размещение информации на сайте учреждения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57200" y="6021288"/>
            <a:ext cx="75204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754925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166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совместной деятельности детей и родителей (книжка-малышка)</a:t>
            </a:r>
            <a:endParaRPr lang="ru-RU" dirty="0"/>
          </a:p>
        </p:txBody>
      </p:sp>
      <p:pic>
        <p:nvPicPr>
          <p:cNvPr id="1026" name="Picture 2" descr="Что такое цифра 7 для меня - Презентация 143069-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3364703" cy="25202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530120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Страничка книжки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270892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Книжка - малышка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717032"/>
            <a:ext cx="3744416" cy="28049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923946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851104" cy="151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повторной диагностической беседы с детьми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84053497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8767987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6154912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диагностической беседы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6711863"/>
              </p:ext>
            </p:extLst>
          </p:nvPr>
        </p:nvGraphicFramePr>
        <p:xfrm>
          <a:off x="457200" y="1196975"/>
          <a:ext cx="8229600" cy="547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68299051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Формирование  математических представлений у детей  о числах 3, 7 посредством создания и использования </a:t>
            </a:r>
            <a:r>
              <a:rPr lang="ru-RU" dirty="0" smtClean="0"/>
              <a:t>книжки- малышки </a:t>
            </a:r>
            <a:r>
              <a:rPr lang="ru-RU" dirty="0"/>
              <a:t>«Числа в сказках» 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991697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50382331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право 2">
            <a:hlinkClick r:id="rId7" action="ppaction://hlinksldjump"/>
          </p:cNvPr>
          <p:cNvSpPr/>
          <p:nvPr/>
        </p:nvSpPr>
        <p:spPr>
          <a:xfrm>
            <a:off x="323528" y="6096573"/>
            <a:ext cx="648072" cy="4287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977915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для детей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1.	Сформировать представления о числах от одного до десяти. </a:t>
            </a:r>
          </a:p>
          <a:p>
            <a:r>
              <a:rPr lang="ru-RU" dirty="0"/>
              <a:t>2.	Развивать логическое мышление, воображение. </a:t>
            </a:r>
          </a:p>
          <a:p>
            <a:r>
              <a:rPr lang="ru-RU" dirty="0"/>
              <a:t>3.	Воспитывать интерес к художественному произведению, к сказкам.</a:t>
            </a:r>
          </a:p>
          <a:p>
            <a:endParaRPr lang="ru-RU" dirty="0"/>
          </a:p>
        </p:txBody>
      </p:sp>
      <p:sp>
        <p:nvSpPr>
          <p:cNvPr id="7" name="Стрелка влево 6">
            <a:hlinkClick r:id="rId2" action="ppaction://hlinksldjump"/>
          </p:cNvPr>
          <p:cNvSpPr/>
          <p:nvPr/>
        </p:nvSpPr>
        <p:spPr>
          <a:xfrm>
            <a:off x="435742" y="6021288"/>
            <a:ext cx="652210" cy="4248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35115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1.	Формировать интерес к использованию художественного произведения, для воспитания и обучения детей.                                                                                          2.Привлечь родителей к реализации проектной деятельности.</a:t>
            </a:r>
          </a:p>
          <a:p>
            <a:endParaRPr lang="ru-RU" dirty="0"/>
          </a:p>
        </p:txBody>
      </p:sp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457200" y="6237312"/>
            <a:ext cx="596752" cy="3594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843299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для воспитателей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1.	Создать условия, которые помогут сформировать  у детей математические представления.</a:t>
            </a:r>
          </a:p>
          <a:p>
            <a:r>
              <a:rPr lang="ru-RU" dirty="0"/>
              <a:t>2.	Расширить знания о способах формирования математических представлений через сказку</a:t>
            </a:r>
          </a:p>
          <a:p>
            <a:endParaRPr lang="ru-RU" dirty="0"/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323528" y="6126163"/>
            <a:ext cx="576064" cy="359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828260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29150402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право 2">
            <a:hlinkClick r:id="rId7" action="ppaction://hlinksldjump"/>
          </p:cNvPr>
          <p:cNvSpPr/>
          <p:nvPr/>
        </p:nvSpPr>
        <p:spPr>
          <a:xfrm>
            <a:off x="323528" y="6066409"/>
            <a:ext cx="6480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65148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Подготовительный этап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Диагностическая беседа с детьми для уточнения представлений детей о числах их значении в жизни человека</a:t>
            </a:r>
            <a:r>
              <a:rPr lang="ru-RU" dirty="0" smtClean="0"/>
              <a:t>.</a:t>
            </a:r>
          </a:p>
          <a:p>
            <a:r>
              <a:rPr lang="ru-RU" dirty="0"/>
              <a:t>Изучение методической литературы по теме проекта </a:t>
            </a:r>
            <a:endParaRPr lang="ru-RU" dirty="0" smtClean="0"/>
          </a:p>
          <a:p>
            <a:r>
              <a:rPr lang="ru-RU" dirty="0"/>
              <a:t>Подбор дидактических </a:t>
            </a:r>
            <a:r>
              <a:rPr lang="ru-RU" dirty="0" err="1"/>
              <a:t>игр.и</a:t>
            </a:r>
            <a:r>
              <a:rPr lang="ru-RU" dirty="0"/>
              <a:t> др</a:t>
            </a:r>
            <a:r>
              <a:rPr lang="ru-RU" dirty="0" smtClean="0"/>
              <a:t>.</a:t>
            </a:r>
          </a:p>
          <a:p>
            <a:r>
              <a:rPr lang="ru-RU" dirty="0"/>
              <a:t>Консультация  для родителей с целью ознакомления содержания проекта.</a:t>
            </a:r>
          </a:p>
          <a:p>
            <a:r>
              <a:rPr lang="ru-RU" dirty="0"/>
              <a:t>Анкетирование родителей</a:t>
            </a:r>
            <a:r>
              <a:rPr lang="ru-RU" dirty="0" smtClean="0"/>
              <a:t>.</a:t>
            </a:r>
          </a:p>
          <a:p>
            <a:r>
              <a:rPr lang="ru-RU" dirty="0"/>
              <a:t>Составление перспективного плана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23528" y="5949280"/>
            <a:ext cx="690376" cy="5237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227024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1274</TotalTime>
  <Words>195</Words>
  <Application>Microsoft Office PowerPoint</Application>
  <PresentationFormat>Экран (4:3)</PresentationFormat>
  <Paragraphs>52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«Числа в сказках»</vt:lpstr>
      <vt:lpstr>Результаты диагностической беседы</vt:lpstr>
      <vt:lpstr>Цель </vt:lpstr>
      <vt:lpstr>Задачи </vt:lpstr>
      <vt:lpstr>Задачи для детей </vt:lpstr>
      <vt:lpstr>Задачи для родителей</vt:lpstr>
      <vt:lpstr>Задачи для воспитателей</vt:lpstr>
      <vt:lpstr>Этапы проекта</vt:lpstr>
      <vt:lpstr>Подготовительный этап</vt:lpstr>
      <vt:lpstr>Мероприятия основного этапа</vt:lpstr>
      <vt:lpstr>Заключительный этап</vt:lpstr>
      <vt:lpstr>Результаты совместной деятельности детей и родителей (книжка-малышка)</vt:lpstr>
      <vt:lpstr>Результаты повторной диагностической беседы с детьми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41</cp:revision>
  <dcterms:modified xsi:type="dcterms:W3CDTF">2021-12-09T01:02:42Z</dcterms:modified>
</cp:coreProperties>
</file>