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0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8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5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6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0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6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5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1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2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9959-CC06-4536-866C-26D56FA26C7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5938-A03C-4150-B1CE-61A6DD87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509963"/>
          </a:xfrm>
        </p:spPr>
        <p:txBody>
          <a:bodyPr>
            <a:normAutofit/>
          </a:bodyPr>
          <a:lstStyle/>
          <a:p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45493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-1"/>
            <a:ext cx="11871435" cy="7598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073338"/>
            <a:ext cx="91282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/>
              <a:t>Тема: Доклада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физических качеств у детей дошкольного возраста с предпосылками одаренности.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48" y="3358055"/>
            <a:ext cx="6038193" cy="38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2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E6B3-6744-4A57-94CC-1B3D0329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43FF42-9847-4919-B00A-60DC770B5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436086-2E8E-45AD-B5A6-F32FC60D7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15" y="365125"/>
            <a:ext cx="4397070" cy="3063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9FE7E-B339-409D-8622-D176A7FAE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86" y="3515381"/>
            <a:ext cx="4452731" cy="3063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F3ADAE-43A3-4E9E-8D82-479B934DE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53" y="365125"/>
            <a:ext cx="4253948" cy="2977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47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6BF5A-4BC3-4538-8DB9-A16FB869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C38D4A-05DA-4630-96E0-6E158556D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296"/>
            <a:ext cx="12117788" cy="72754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3B66D-7CF0-49B9-AE3E-18B2C71A1317}"/>
              </a:ext>
            </a:extLst>
          </p:cNvPr>
          <p:cNvSpPr txBox="1"/>
          <p:nvPr/>
        </p:nvSpPr>
        <p:spPr>
          <a:xfrm>
            <a:off x="3260035" y="2059302"/>
            <a:ext cx="745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35468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20"/>
            <a:ext cx="12060621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7CB2C3-C15D-48F7-8ADF-96D5F7405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11" y="255256"/>
            <a:ext cx="9194358" cy="67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9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5656"/>
          </a:xfrm>
        </p:spPr>
      </p:pic>
      <p:sp>
        <p:nvSpPr>
          <p:cNvPr id="5" name="TextBox 4"/>
          <p:cNvSpPr txBox="1"/>
          <p:nvPr/>
        </p:nvSpPr>
        <p:spPr>
          <a:xfrm>
            <a:off x="2623643" y="1144478"/>
            <a:ext cx="7409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Одарённость может проявляться.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5186" y="1760107"/>
            <a:ext cx="9133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1.Энергичен, все время хочет двигаться.</a:t>
            </a:r>
          </a:p>
          <a:p>
            <a:r>
              <a:rPr lang="ru-RU" dirty="0"/>
              <a:t>2.Проявляет большой интерес к движениям, требующим тонкой и точной моторики.</a:t>
            </a:r>
          </a:p>
          <a:p>
            <a:r>
              <a:rPr lang="ru-RU" dirty="0"/>
              <a:t>3.Обладает хорошей зрительно-моторной координацией</a:t>
            </a:r>
          </a:p>
          <a:p>
            <a:r>
              <a:rPr lang="ru-RU" dirty="0"/>
              <a:t>4.Обладает широким диапазоном движений (от медленного к быстрому, от плавного к резкому)</a:t>
            </a:r>
          </a:p>
          <a:p>
            <a:r>
              <a:rPr lang="ru-RU" dirty="0"/>
              <a:t>5.Прекрастно удерживает равновесие при выполнении двигательных упражнений.</a:t>
            </a:r>
          </a:p>
          <a:p>
            <a:r>
              <a:rPr lang="ru-RU" dirty="0"/>
              <a:t>6.Отлично управляет телом при маневрировании</a:t>
            </a:r>
          </a:p>
          <a:p>
            <a:r>
              <a:rPr lang="ru-RU" dirty="0"/>
              <a:t>7.Обладает исключительной для своего возраста, физической силой,</a:t>
            </a:r>
          </a:p>
          <a:p>
            <a:r>
              <a:rPr lang="ru-RU" dirty="0"/>
              <a:t>гибкостью, выносливостью, имеет хороший уровень развитие основных двигательных навыков.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42" y="4691848"/>
            <a:ext cx="3294994" cy="2166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27" y="4691848"/>
            <a:ext cx="3589283" cy="21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7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218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44" y="165538"/>
            <a:ext cx="4233041" cy="3263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3" y="365125"/>
            <a:ext cx="3543957" cy="2566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3" y="3296882"/>
            <a:ext cx="3636579" cy="2566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80" y="3594538"/>
            <a:ext cx="3610305" cy="2569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75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44855" cy="6984124"/>
          </a:xfrm>
        </p:spPr>
      </p:pic>
      <p:sp>
        <p:nvSpPr>
          <p:cNvPr id="5" name="TextBox 4"/>
          <p:cNvSpPr txBox="1"/>
          <p:nvPr/>
        </p:nvSpPr>
        <p:spPr>
          <a:xfrm>
            <a:off x="3988676" y="2758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C695EA-C927-4EBF-AB2F-61354F895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87566-6791-4BBA-9A0C-C7D5E8AA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60" y="-72196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E5E2FE1-80B6-479C-86B3-47FCD7ADB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" y="102732"/>
            <a:ext cx="12096584" cy="6576364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F0EEE5-B70C-45F5-9AF6-0AB6187D1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1" y="178904"/>
            <a:ext cx="9382539" cy="6500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4899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D8B5D-9BC8-4F24-ACE2-97C1EB7B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59390E3-0552-461F-AA48-3C0F6C4F0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" y="0"/>
            <a:ext cx="11497586" cy="685800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3457A6-B722-4D33-A86A-F719A5495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24" y="349938"/>
            <a:ext cx="7638552" cy="61429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5227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D0CFE-CE1E-48A4-8EFE-73427F12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880AB6-3D37-4C63-975B-3C589D83B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270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18BC3A-BAE5-4D0C-A465-33F372BDC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60" y="2727383"/>
            <a:ext cx="4365267" cy="3120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2F9E6A-2C9E-4C23-878C-286297AD3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662"/>
            <a:ext cx="4198620" cy="2794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264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109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ekaterina_anatolevna84@outlook.com</dc:creator>
  <cp:lastModifiedBy>МБДОУ</cp:lastModifiedBy>
  <cp:revision>12</cp:revision>
  <dcterms:created xsi:type="dcterms:W3CDTF">2021-04-27T14:35:18Z</dcterms:created>
  <dcterms:modified xsi:type="dcterms:W3CDTF">2021-04-28T07:08:16Z</dcterms:modified>
</cp:coreProperties>
</file>