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93329" y="154545"/>
            <a:ext cx="6038560" cy="953037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Book Antiqua" panose="02040602050305030304" pitchFamily="18" charset="0"/>
              </a:rPr>
              <a:t>А.С. Пушкин</a:t>
            </a:r>
            <a:endParaRPr lang="ru-RU" sz="60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7" y="1107582"/>
            <a:ext cx="5099314" cy="554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4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44888"/>
            <a:ext cx="8534400" cy="6423337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Русский поэт, </a:t>
            </a:r>
            <a:r>
              <a:rPr lang="ru-RU" sz="1800" dirty="0" smtClean="0"/>
              <a:t>драматург </a:t>
            </a:r>
            <a:r>
              <a:rPr lang="ru-RU" sz="1800" dirty="0"/>
              <a:t>заложивший основы русского реалистического направления, критик и теоретик литературы, историк, публицист; один из самых авторитетных литературных деятелей первой трети XIX века.</a:t>
            </a:r>
          </a:p>
          <a:p>
            <a:pPr algn="just"/>
            <a:r>
              <a:rPr lang="ru-RU" sz="1800" dirty="0"/>
              <a:t>Родился: 6 июня 1799 г., Москва, Российская империя</a:t>
            </a:r>
          </a:p>
          <a:p>
            <a:pPr algn="just"/>
            <a:r>
              <a:rPr lang="ru-RU" sz="1800" dirty="0"/>
              <a:t>Умер: 10 февраля 1837 г. (37 лет), Санкт-Петербург, Российская империя</a:t>
            </a:r>
          </a:p>
          <a:p>
            <a:pPr algn="just"/>
            <a:r>
              <a:rPr lang="ru-RU" sz="1800" dirty="0"/>
              <a:t>В браке с: Гончарова Наталья Николаевна (1831-1837 гг.)</a:t>
            </a:r>
          </a:p>
          <a:p>
            <a:pPr algn="just"/>
            <a:r>
              <a:rPr lang="ru-RU" sz="1800" dirty="0"/>
              <a:t>Родители: Сергей Львович Пушкин, Надежда Осиповна Пушкина</a:t>
            </a:r>
          </a:p>
          <a:p>
            <a:pPr algn="just"/>
            <a:r>
              <a:rPr lang="ru-RU" sz="1800" dirty="0"/>
              <a:t>Дети: Александр Александрович Пушкин, Наталья Александровна Пушкина, Григорий Александрович Пушкин, Мария Александровна </a:t>
            </a:r>
            <a:r>
              <a:rPr lang="ru-RU" sz="1800" dirty="0" err="1"/>
              <a:t>Гартунг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0170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610" y="479738"/>
            <a:ext cx="8756002" cy="1349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В каком городе родился А.С. Пушкин?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610" y="1828800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</a:t>
            </a:r>
            <a:r>
              <a:rPr lang="ru-RU" sz="3200" dirty="0"/>
              <a:t>М</a:t>
            </a:r>
            <a:r>
              <a:rPr lang="ru-RU" sz="3200" dirty="0" smtClean="0"/>
              <a:t>оскве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28" y="2121187"/>
            <a:ext cx="5934584" cy="3709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1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44910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Сказка о царе </a:t>
            </a:r>
            <a:r>
              <a:rPr lang="ru-RU" dirty="0" err="1"/>
              <a:t>Салтане</a:t>
            </a:r>
            <a:r>
              <a:rPr lang="ru-RU" dirty="0"/>
              <a:t>, о сыне его славном и могучем богатыре князе </a:t>
            </a:r>
            <a:r>
              <a:rPr lang="ru-RU" dirty="0" err="1"/>
              <a:t>Гвидоне</a:t>
            </a:r>
            <a:r>
              <a:rPr lang="ru-RU" dirty="0"/>
              <a:t> и о прекрасной царевне Лебедь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96" y="685800"/>
            <a:ext cx="6130033" cy="3614738"/>
          </a:xfrm>
        </p:spPr>
      </p:pic>
    </p:spTree>
    <p:extLst>
      <p:ext uri="{BB962C8B-B14F-4D97-AF65-F5344CB8AC3E}">
        <p14:creationId xmlns:p14="http://schemas.microsoft.com/office/powerpoint/2010/main" val="39207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Сказка о рыбаке и рыбке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83" y="685800"/>
            <a:ext cx="4870260" cy="3614738"/>
          </a:xfrm>
        </p:spPr>
      </p:pic>
    </p:spTree>
    <p:extLst>
      <p:ext uri="{BB962C8B-B14F-4D97-AF65-F5344CB8AC3E}">
        <p14:creationId xmlns:p14="http://schemas.microsoft.com/office/powerpoint/2010/main" val="23109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190" y="4422938"/>
            <a:ext cx="8534400" cy="1507067"/>
          </a:xfrm>
        </p:spPr>
        <p:txBody>
          <a:bodyPr/>
          <a:lstStyle/>
          <a:p>
            <a:r>
              <a:rPr lang="ru-RU" dirty="0"/>
              <a:t>Сказка о золотом петушке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63" y="569890"/>
            <a:ext cx="5866072" cy="3614738"/>
          </a:xfrm>
        </p:spPr>
      </p:pic>
    </p:spTree>
    <p:extLst>
      <p:ext uri="{BB962C8B-B14F-4D97-AF65-F5344CB8AC3E}">
        <p14:creationId xmlns:p14="http://schemas.microsoft.com/office/powerpoint/2010/main" val="335781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668" y="417608"/>
            <a:ext cx="8534400" cy="1507067"/>
          </a:xfrm>
        </p:spPr>
        <p:txBody>
          <a:bodyPr/>
          <a:lstStyle/>
          <a:p>
            <a:r>
              <a:rPr lang="ru-RU" dirty="0"/>
              <a:t>«Из какой сказки отрывок?»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9671" y="994893"/>
            <a:ext cx="4390064" cy="241800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Три девицы под окном,</a:t>
            </a:r>
          </a:p>
          <a:p>
            <a:pPr marL="0" indent="0">
              <a:buNone/>
            </a:pPr>
            <a:r>
              <a:rPr lang="ru-RU" dirty="0" smtClean="0"/>
              <a:t>Пряли </a:t>
            </a:r>
            <a:r>
              <a:rPr lang="ru-RU" dirty="0"/>
              <a:t>поздно вечерком.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8266" y="265304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Сказка о царе Салтане…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4872" y="3412902"/>
            <a:ext cx="3474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«Год, другой проходит </a:t>
            </a:r>
            <a:r>
              <a:rPr lang="ru-RU" dirty="0" smtClean="0">
                <a:solidFill>
                  <a:srgbClr val="002060"/>
                </a:solidFill>
              </a:rPr>
              <a:t>мирно; Петушок </a:t>
            </a:r>
            <a:r>
              <a:rPr lang="ru-RU" dirty="0">
                <a:solidFill>
                  <a:srgbClr val="002060"/>
                </a:solidFill>
              </a:rPr>
              <a:t>сидит все смирно»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2203" y="4151566"/>
            <a:ext cx="331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Сказка о золотом петушке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4872" y="5055888"/>
            <a:ext cx="3756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«На пороге сидит его старуха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А пред нею разбитое корыто».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2203" y="5702219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Сказка о рыбаке и рыбке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1" y="605306"/>
            <a:ext cx="2690971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40" y="444624"/>
            <a:ext cx="3846122" cy="2854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88" y="3644721"/>
            <a:ext cx="4680182" cy="2925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82" y="444624"/>
            <a:ext cx="3439918" cy="2119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04" y="3039414"/>
            <a:ext cx="3248842" cy="353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98" y="0"/>
            <a:ext cx="5446133" cy="87075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Заполни пробелы…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4" y="1584102"/>
            <a:ext cx="7637171" cy="4237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СКАЗКА О РЫБАКЕ И РЫБКЕ</a:t>
            </a:r>
          </a:p>
          <a:p>
            <a:pPr marL="0" indent="0">
              <a:buNone/>
            </a:pPr>
            <a:r>
              <a:rPr lang="ru-RU" sz="1600" dirty="0" smtClean="0"/>
              <a:t>….со своею старухой</a:t>
            </a:r>
          </a:p>
          <a:p>
            <a:pPr marL="0" indent="0">
              <a:buNone/>
            </a:pPr>
            <a:r>
              <a:rPr lang="ru-RU" sz="1600" dirty="0" smtClean="0"/>
              <a:t>У самого синего…;</a:t>
            </a:r>
          </a:p>
          <a:p>
            <a:pPr marL="0" indent="0">
              <a:buNone/>
            </a:pPr>
            <a:r>
              <a:rPr lang="ru-RU" sz="1600" dirty="0" smtClean="0"/>
              <a:t>Они жили в ветхой землянке</a:t>
            </a:r>
          </a:p>
          <a:p>
            <a:pPr marL="0" indent="0">
              <a:buNone/>
            </a:pPr>
            <a:r>
              <a:rPr lang="ru-RU" sz="1600" dirty="0" smtClean="0"/>
              <a:t>Ровно…лет и …года.</a:t>
            </a:r>
          </a:p>
          <a:p>
            <a:pPr marL="0" indent="0">
              <a:buNone/>
            </a:pPr>
            <a:r>
              <a:rPr lang="ru-RU" sz="1600" dirty="0" smtClean="0"/>
              <a:t>Старик ловил ….рыбу,</a:t>
            </a:r>
          </a:p>
          <a:p>
            <a:pPr marL="0" indent="0">
              <a:buNone/>
            </a:pPr>
            <a:r>
              <a:rPr lang="ru-RU" sz="1600" dirty="0" smtClean="0"/>
              <a:t>Старуха пряла свою…. .</a:t>
            </a:r>
          </a:p>
          <a:p>
            <a:pPr marL="0" indent="0">
              <a:buNone/>
            </a:pPr>
            <a:r>
              <a:rPr lang="ru-RU" sz="1600" dirty="0" smtClean="0"/>
              <a:t>Раз он в море закинул невод,-</a:t>
            </a:r>
          </a:p>
          <a:p>
            <a:pPr marL="0" indent="0">
              <a:buNone/>
            </a:pPr>
            <a:r>
              <a:rPr lang="ru-RU" sz="1600" dirty="0" smtClean="0"/>
              <a:t>Пришел невод с одною… .</a:t>
            </a:r>
          </a:p>
          <a:p>
            <a:pPr marL="0" indent="0">
              <a:buNone/>
            </a:pPr>
            <a:r>
              <a:rPr lang="ru-RU" sz="1600" dirty="0" smtClean="0"/>
              <a:t>Он в другой раз закинул невод,-</a:t>
            </a:r>
          </a:p>
          <a:p>
            <a:pPr marL="0" indent="0">
              <a:buNone/>
            </a:pPr>
            <a:r>
              <a:rPr lang="ru-RU" sz="1600" dirty="0" smtClean="0"/>
              <a:t>Пришел невод с травой морскою.</a:t>
            </a:r>
          </a:p>
          <a:p>
            <a:pPr marL="0" indent="0">
              <a:buNone/>
            </a:pPr>
            <a:r>
              <a:rPr lang="ru-RU" sz="1600" dirty="0" smtClean="0"/>
              <a:t>В третий раз закинул он невод, -</a:t>
            </a:r>
          </a:p>
          <a:p>
            <a:pPr marL="0" indent="0">
              <a:buNone/>
            </a:pPr>
            <a:r>
              <a:rPr lang="ru-RU" sz="1600" dirty="0" smtClean="0"/>
              <a:t>Пришел невод с …. ….,</a:t>
            </a:r>
          </a:p>
          <a:p>
            <a:pPr marL="0" indent="0">
              <a:buNone/>
            </a:pPr>
            <a:r>
              <a:rPr lang="ru-RU" sz="1600" dirty="0" smtClean="0"/>
              <a:t>С непростою…, - … .</a:t>
            </a:r>
          </a:p>
          <a:p>
            <a:pPr marL="0" indent="0">
              <a:buNone/>
            </a:pPr>
            <a:r>
              <a:rPr lang="ru-RU" sz="1600" dirty="0" smtClean="0"/>
              <a:t>Как … золотая…!</a:t>
            </a:r>
          </a:p>
          <a:p>
            <a:pPr marL="0" indent="0">
              <a:buNone/>
            </a:pPr>
            <a:r>
              <a:rPr lang="ru-RU" sz="1600" dirty="0" smtClean="0"/>
              <a:t>Голосом… …:</a:t>
            </a:r>
          </a:p>
          <a:p>
            <a:pPr marL="0" indent="0">
              <a:buNone/>
            </a:pPr>
            <a:r>
              <a:rPr lang="ru-RU" sz="1600" dirty="0" smtClean="0"/>
              <a:t>«… .. … … .. …!»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27" y="226813"/>
            <a:ext cx="5321255" cy="3791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3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</TotalTime>
  <Words>282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Book Antiqua</vt:lpstr>
      <vt:lpstr>Century Gothic</vt:lpstr>
      <vt:lpstr>Wingdings 3</vt:lpstr>
      <vt:lpstr>Сектор</vt:lpstr>
      <vt:lpstr>А.С. Пушкин</vt:lpstr>
      <vt:lpstr>Презентация PowerPoint</vt:lpstr>
      <vt:lpstr>Презентация PowerPoint</vt:lpstr>
      <vt:lpstr>Сказка о царе Салтане, о сыне его славном и могучем богатыре князе Гвидоне и о прекрасной царевне Лебедь</vt:lpstr>
      <vt:lpstr>Сказка о рыбаке и рыбке</vt:lpstr>
      <vt:lpstr>Сказка о золотом петушке</vt:lpstr>
      <vt:lpstr>«Из какой сказки отрывок?»</vt:lpstr>
      <vt:lpstr>Презентация PowerPoint</vt:lpstr>
      <vt:lpstr>Заполни пробелы…</vt:lpstr>
    </vt:vector>
  </TitlesOfParts>
  <Company>Школа 85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Пушкин</dc:title>
  <dc:creator>Эйрих Юлия Витальевна</dc:creator>
  <cp:lastModifiedBy>Эйрих Юлия Витальевна</cp:lastModifiedBy>
  <cp:revision>5</cp:revision>
  <dcterms:created xsi:type="dcterms:W3CDTF">2021-02-04T02:09:52Z</dcterms:created>
  <dcterms:modified xsi:type="dcterms:W3CDTF">2021-02-04T02:54:35Z</dcterms:modified>
</cp:coreProperties>
</file>