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8" r:id="rId5"/>
    <p:sldId id="257" r:id="rId6"/>
    <p:sldId id="265" r:id="rId7"/>
    <p:sldId id="259" r:id="rId8"/>
    <p:sldId id="260" r:id="rId9"/>
    <p:sldId id="266" r:id="rId10"/>
    <p:sldId id="261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2;&#1086;&#1081;%20&#1092;&#1080;&#1083;&#1100;&#1084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1833A-DDBF-4594-994C-6577923F3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237" y="739131"/>
            <a:ext cx="8412766" cy="2689869"/>
          </a:xfrm>
        </p:spPr>
        <p:txBody>
          <a:bodyPr/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на уроках в начальной школе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1953E7-29F5-4139-9668-0AAFB6A02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7620" y="4561367"/>
            <a:ext cx="5177710" cy="1711842"/>
          </a:xfrm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выполнена учителем начальной школы</a:t>
            </a:r>
          </a:p>
          <a:p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№46»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г.Владимира</a:t>
            </a: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Ильиной О.В.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A6F900-AAB4-4092-AE92-F19344B3F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2" y="3429000"/>
            <a:ext cx="2515545" cy="331259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8A561A4-3D40-4A07-8FA2-9890ABA12AA0}"/>
              </a:ext>
            </a:extLst>
          </p:cNvPr>
          <p:cNvSpPr/>
          <p:nvPr/>
        </p:nvSpPr>
        <p:spPr>
          <a:xfrm>
            <a:off x="2545555" y="3636335"/>
            <a:ext cx="2621868" cy="2977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мне, и я забуду.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мне, и я смогу запомнить.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Позволь мне это сделать самому,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станет моим навсегда.»</a:t>
            </a:r>
          </a:p>
          <a:p>
            <a:pPr algn="ctr"/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Древнекитайская пословица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12317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4A9BA2-2EB6-43FE-AE53-AB93AC4A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5897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учителю, работающему с применением ИТ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8C39E9-E493-4710-BAB9-102C4C016334}"/>
              </a:ext>
            </a:extLst>
          </p:cNvPr>
          <p:cNvSpPr/>
          <p:nvPr/>
        </p:nvSpPr>
        <p:spPr>
          <a:xfrm>
            <a:off x="677334" y="2165497"/>
            <a:ext cx="8210746" cy="3934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/>
              <a:t> </a:t>
            </a:r>
            <a:r>
              <a:rPr lang="ru-RU" alt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Владеть основами работы на компьютере</a:t>
            </a:r>
          </a:p>
          <a:p>
            <a:r>
              <a:rPr lang="ru-RU" alt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Иметь навыки работы с мультимедийными программами</a:t>
            </a:r>
          </a:p>
          <a:p>
            <a:r>
              <a:rPr lang="ru-RU" alt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Владеть основами работы 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xmlns="" val="33914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94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8" y="0"/>
            <a:ext cx="456607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94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29" y="0"/>
            <a:ext cx="3580617" cy="53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872446" y="5525588"/>
            <a:ext cx="4872445" cy="11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применением ИКТ на уроках учебный процесс направлен на развитие логического и критического мышления, воображения, самостоятельности.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A6FEB6-8330-4441-9D4E-9FFFBC5BE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9" y="3933493"/>
            <a:ext cx="2220836" cy="292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DBC4C7-FD27-4E49-934E-A5DAD9A49A19}"/>
              </a:ext>
            </a:extLst>
          </p:cNvPr>
          <p:cNvSpPr/>
          <p:nvPr/>
        </p:nvSpPr>
        <p:spPr>
          <a:xfrm>
            <a:off x="1201479" y="616688"/>
            <a:ext cx="8463515" cy="41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ИКТ в образовательном процессе позволяет решить одну из важных задач обучения –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4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</a:t>
            </a:r>
            <a:endParaRPr lang="ru-RU" altLang="ru-RU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1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214845"/>
            <a:ext cx="10306594" cy="382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1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40132-3CFA-4ECD-B4ED-43B789D4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839649" cy="1320800"/>
          </a:xfrm>
        </p:spPr>
        <p:txBody>
          <a:bodyPr>
            <a:normAutofit/>
          </a:bodyPr>
          <a:lstStyle/>
          <a:p>
            <a:r>
              <a:rPr lang="ru-RU" alt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 – информационно-коммуникативные технологии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E5CD529-0BDB-4E0D-A5DF-5BE67FF2FB03}"/>
              </a:ext>
            </a:extLst>
          </p:cNvPr>
          <p:cNvSpPr/>
          <p:nvPr/>
        </p:nvSpPr>
        <p:spPr>
          <a:xfrm>
            <a:off x="235131" y="2211573"/>
            <a:ext cx="6374675" cy="386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ИКТ на уроках усиливает: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положительную мотивацию обучения;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познавательную деятельность обучающихся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9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732" y="1969401"/>
            <a:ext cx="5772833" cy="384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91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209C45-5DD4-4B97-86F7-F45D9DF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позволяет проводить уроки: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6B577E-FB16-4FB7-9F40-1F8F69119DF5}"/>
              </a:ext>
            </a:extLst>
          </p:cNvPr>
          <p:cNvSpPr/>
          <p:nvPr/>
        </p:nvSpPr>
        <p:spPr>
          <a:xfrm>
            <a:off x="670246" y="1633869"/>
            <a:ext cx="8115792" cy="4603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высоком эстетическом и эмоциональном уровне (музыка, анимация).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наглядность.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большое количество дидактического материала.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объём выполняемой работы на уроке в 1,5-2 раза.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высокую степень дифференциации обучения (индивидуальный подход к ученику, применяя разноуровневые задания).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37684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8AF5B-84ED-4DF0-8300-2BCA00ED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99" y="307163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информатизации начального образования: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584A906A-C264-4EAB-828A-FB2B5D72B5F2}"/>
              </a:ext>
            </a:extLst>
          </p:cNvPr>
          <p:cNvSpPr/>
          <p:nvPr/>
        </p:nvSpPr>
        <p:spPr>
          <a:xfrm>
            <a:off x="241399" y="1860698"/>
            <a:ext cx="4000991" cy="3423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урока с использованием ИКТ: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применение ИКТ на отдельных этапах урока;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использование ИКТ для закрепления и контроля знаний;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организация групповой и индивидуальной работы;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Внеклассная работа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F57AC26-E7E7-4160-84D5-FDA93F2F188B}"/>
              </a:ext>
            </a:extLst>
          </p:cNvPr>
          <p:cNvSpPr/>
          <p:nvPr/>
        </p:nvSpPr>
        <p:spPr>
          <a:xfrm>
            <a:off x="4242390" y="4157329"/>
            <a:ext cx="4000991" cy="2498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учебного курса «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учебного предмета для младших школьников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34480106-173B-4574-ABC8-441DF83792CC}"/>
              </a:ext>
            </a:extLst>
          </p:cNvPr>
          <p:cNvSpPr/>
          <p:nvPr/>
        </p:nvSpPr>
        <p:spPr>
          <a:xfrm>
            <a:off x="6242885" y="1148315"/>
            <a:ext cx="4000991" cy="2955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в качестве дидактического средства обучения: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создание дидактических пособий;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разработка и применение готовых компьютерных программ по различным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xmlns="" val="11617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52C0B5-E2C9-4D9C-8291-6308322B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425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й филь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265"/>
            <a:ext cx="12192000" cy="685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04A7B-7614-4630-848B-12FB48CA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94" y="269358"/>
            <a:ext cx="8913233" cy="13208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использования ИКТ на учителя: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0CBD0E6-BA47-4288-BAAA-5DBB04DA23B1}"/>
              </a:ext>
            </a:extLst>
          </p:cNvPr>
          <p:cNvSpPr/>
          <p:nvPr/>
        </p:nvSpPr>
        <p:spPr>
          <a:xfrm>
            <a:off x="305194" y="1744921"/>
            <a:ext cx="2775097" cy="1568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преподавателям объяснять новый материал из центра класса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59AB2B5-DDDD-4C92-99A6-B1DAA12A3F64}"/>
              </a:ext>
            </a:extLst>
          </p:cNvPr>
          <p:cNvSpPr/>
          <p:nvPr/>
        </p:nvSpPr>
        <p:spPr>
          <a:xfrm>
            <a:off x="186070" y="3934046"/>
            <a:ext cx="3306725" cy="193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сохранять и распечатывать изображения с доски, включая любые записи, сделанные во время занятия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12A19E3E-4FBF-4130-B43C-06D6E2208382}"/>
              </a:ext>
            </a:extLst>
          </p:cNvPr>
          <p:cNvSpPr/>
          <p:nvPr/>
        </p:nvSpPr>
        <p:spPr>
          <a:xfrm>
            <a:off x="3681523" y="4842540"/>
            <a:ext cx="3009014" cy="1746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Вдохновляет преподавателей на поиск новых подходов к обучению, стимулирует профессиональный рост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E441D8F-BB51-4CAD-8D1D-6097D2917E36}"/>
              </a:ext>
            </a:extLst>
          </p:cNvPr>
          <p:cNvSpPr/>
          <p:nvPr/>
        </p:nvSpPr>
        <p:spPr>
          <a:xfrm>
            <a:off x="6879265" y="1053509"/>
            <a:ext cx="2775097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 на уроке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2AAC203-7DAF-4D0C-BEC7-35773850C9F9}"/>
              </a:ext>
            </a:extLst>
          </p:cNvPr>
          <p:cNvSpPr/>
          <p:nvPr/>
        </p:nvSpPr>
        <p:spPr>
          <a:xfrm>
            <a:off x="6879265" y="2652823"/>
            <a:ext cx="3306725" cy="1738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одновременного использования аудио-, видео-, мультимедиа-материалов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2461EA0-70D0-46BC-AA15-9F20DDC158B9}"/>
              </a:ext>
            </a:extLst>
          </p:cNvPr>
          <p:cNvSpPr/>
          <p:nvPr/>
        </p:nvSpPr>
        <p:spPr>
          <a:xfrm>
            <a:off x="6996223" y="4638749"/>
            <a:ext cx="3009014" cy="1850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коммуникативной компетенции учащихся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33E1D7F-C4D6-473C-A110-B8134E54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30" y="1590158"/>
            <a:ext cx="3855758" cy="247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36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475D88-902F-4C00-ADBF-F17A65149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6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69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8" y="196494"/>
            <a:ext cx="6630628" cy="441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94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121" y="539754"/>
            <a:ext cx="4067552" cy="610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5760" y="4898571"/>
            <a:ext cx="6061166" cy="163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Особое место в учебной программе отведено проектно-исследовательской деятельности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340</Words>
  <Application>Microsoft Office PowerPoint</Application>
  <PresentationFormat>Произвольный</PresentationFormat>
  <Paragraphs>48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Использование ИКТ на уроках в начальной школе</vt:lpstr>
      <vt:lpstr>ИКТ – информационно-коммуникативные технологии</vt:lpstr>
      <vt:lpstr>Использование ИКТ позволяет проводить уроки:</vt:lpstr>
      <vt:lpstr>Направления информатизации начального образования:</vt:lpstr>
      <vt:lpstr>Слайд 5</vt:lpstr>
      <vt:lpstr>Слайд 6</vt:lpstr>
      <vt:lpstr>Влияние использования ИКТ на учителя:</vt:lpstr>
      <vt:lpstr>Слайд 8</vt:lpstr>
      <vt:lpstr>Слайд 9</vt:lpstr>
      <vt:lpstr>Требования, предъявляемые к учителю, работающему с применением ИТ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на уроках в начальной школе</dc:title>
  <dc:creator>User</dc:creator>
  <cp:lastModifiedBy>училка</cp:lastModifiedBy>
  <cp:revision>8</cp:revision>
  <dcterms:created xsi:type="dcterms:W3CDTF">2018-12-17T11:10:11Z</dcterms:created>
  <dcterms:modified xsi:type="dcterms:W3CDTF">2018-12-17T21:27:57Z</dcterms:modified>
</cp:coreProperties>
</file>