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60" r:id="rId2"/>
    <p:sldId id="281" r:id="rId3"/>
    <p:sldId id="282" r:id="rId4"/>
    <p:sldId id="283" r:id="rId5"/>
    <p:sldId id="261" r:id="rId6"/>
    <p:sldId id="284" r:id="rId7"/>
    <p:sldId id="262" r:id="rId8"/>
    <p:sldId id="264" r:id="rId9"/>
    <p:sldId id="269" r:id="rId10"/>
    <p:sldId id="271" r:id="rId11"/>
    <p:sldId id="272" r:id="rId12"/>
    <p:sldId id="268" r:id="rId13"/>
    <p:sldId id="270" r:id="rId14"/>
    <p:sldId id="285" r:id="rId15"/>
    <p:sldId id="286" r:id="rId16"/>
    <p:sldId id="287" r:id="rId17"/>
    <p:sldId id="265" r:id="rId18"/>
    <p:sldId id="266" r:id="rId19"/>
    <p:sldId id="267" r:id="rId20"/>
    <p:sldId id="273" r:id="rId21"/>
    <p:sldId id="276" r:id="rId22"/>
    <p:sldId id="277" r:id="rId23"/>
    <p:sldId id="279" r:id="rId24"/>
    <p:sldId id="27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 showGuides="1">
      <p:cViewPr>
        <p:scale>
          <a:sx n="60" d="100"/>
          <a:sy n="60" d="100"/>
        </p:scale>
        <p:origin x="-157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>
        <p:scale>
          <a:sx n="100" d="100"/>
          <a:sy n="100" d="100"/>
        </p:scale>
        <p:origin x="-1806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993B3-D38C-4B75-8980-CE7F4026B75F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AACBB1-80A7-46D3-8D01-360F6A287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0523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66AC3-D44C-4709-B4C2-FD620C2DF0EF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5C453-7A1C-4889-AB9B-51B2E4850C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912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ru-RU" dirty="0" smtClean="0"/>
              <a:t>Приветствие.</a:t>
            </a:r>
          </a:p>
          <a:p>
            <a:pPr marL="228600" indent="-228600">
              <a:buAutoNum type="arabicPeriod"/>
            </a:pPr>
            <a:r>
              <a:rPr lang="ru-RU" dirty="0" smtClean="0"/>
              <a:t>Проверка готовности к занятию: наличие у ребенка зеркала, кусочка ватки.</a:t>
            </a:r>
          </a:p>
          <a:p>
            <a:pPr marL="228600" indent="-228600">
              <a:buAutoNum type="arabicPeriod"/>
            </a:pPr>
            <a:r>
              <a:rPr lang="ru-RU" dirty="0" smtClean="0"/>
              <a:t>Нацеливание: сегодня мы начнем  знакомиться со звуком Ш. </a:t>
            </a:r>
            <a:r>
              <a:rPr lang="ru-RU" smtClean="0"/>
              <a:t>В </a:t>
            </a:r>
            <a:r>
              <a:rPr lang="ru-RU" dirty="0" smtClean="0"/>
              <a:t>этом нам помогут веселые и трудолюбивые мышки.</a:t>
            </a:r>
          </a:p>
          <a:p>
            <a:pPr marL="228600" indent="-228600">
              <a:buAutoNum type="arabicPeriod"/>
            </a:pPr>
            <a:r>
              <a:rPr lang="ru-RU" dirty="0" smtClean="0"/>
              <a:t>Поставь перед собой зеркало так, чтобы видеть в нем свой ротик.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04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1. Для того, чтобы правильно произнести звук Ш, надо потренировать язычок. Он должен быть  послушным, сильным  и подвижным.</a:t>
            </a:r>
          </a:p>
          <a:p>
            <a:endParaRPr lang="ru-RU" dirty="0"/>
          </a:p>
          <a:p>
            <a:r>
              <a:rPr lang="ru-RU" dirty="0" smtClean="0"/>
              <a:t>2. Поможем Мышке найти тень для каждой картинки. Как только тень будет найдена – выполним упражнение.</a:t>
            </a:r>
          </a:p>
          <a:p>
            <a:endParaRPr lang="ru-RU" dirty="0"/>
          </a:p>
          <a:p>
            <a:r>
              <a:rPr lang="ru-RU" dirty="0" smtClean="0"/>
              <a:t>3. «Снежинка» – положить ватку на кончик носа. Открыть рот, высунуть широкий язык изо рта и поднять его к верхней губе. Сдуть ватку с носа. Повторить 3 -5 раз.</a:t>
            </a:r>
          </a:p>
          <a:p>
            <a:endParaRPr lang="ru-RU" dirty="0"/>
          </a:p>
          <a:p>
            <a:r>
              <a:rPr lang="ru-RU" dirty="0" smtClean="0"/>
              <a:t>4. «Бублик» – округлить губы. Удерживать их в таком положении 3-5 секунд.</a:t>
            </a:r>
          </a:p>
          <a:p>
            <a:endParaRPr lang="ru-RU" dirty="0"/>
          </a:p>
          <a:p>
            <a:r>
              <a:rPr lang="ru-RU" dirty="0" smtClean="0"/>
              <a:t>5. «Чашечка» – открыть рот, высунуть широкий язык изо рта и приподнять его вверх.</a:t>
            </a:r>
          </a:p>
          <a:p>
            <a:endParaRPr lang="ru-RU" dirty="0"/>
          </a:p>
          <a:p>
            <a:r>
              <a:rPr lang="ru-RU" dirty="0" smtClean="0"/>
              <a:t>6. «Кораблик» – открыть рот, широкий язык поднять за верхние зубы и прижать к бугоркам (альвеолам). Удерживать 3-5  секунд.</a:t>
            </a:r>
          </a:p>
          <a:p>
            <a:endParaRPr lang="ru-RU" dirty="0"/>
          </a:p>
          <a:p>
            <a:r>
              <a:rPr lang="ru-RU" dirty="0" smtClean="0"/>
              <a:t>7. «Качели» – открыть рот, широкий язык попеременно поднимать к верхним зубам и опускать к нижним зубам.</a:t>
            </a:r>
          </a:p>
          <a:p>
            <a:endParaRPr lang="ru-RU" dirty="0"/>
          </a:p>
          <a:p>
            <a:r>
              <a:rPr lang="ru-RU" dirty="0" smtClean="0"/>
              <a:t>8. «Вкусное варенье» – открыть рот, широким языком облизать верхнюю губу сверху вниз. Повторять 5 раз.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30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Запомни правильное произношение звука Ш.</a:t>
            </a:r>
          </a:p>
          <a:p>
            <a:pPr marL="228600" indent="-228600">
              <a:buAutoNum type="arabicPeriod"/>
            </a:pPr>
            <a:r>
              <a:rPr lang="ru-RU" dirty="0" smtClean="0"/>
              <a:t>Губы округлены.</a:t>
            </a:r>
          </a:p>
          <a:p>
            <a:pPr marL="228600" indent="-228600">
              <a:buAutoNum type="arabicPeriod"/>
            </a:pPr>
            <a:r>
              <a:rPr lang="ru-RU" dirty="0" smtClean="0"/>
              <a:t>Язык в форме «чашечки».</a:t>
            </a:r>
          </a:p>
          <a:p>
            <a:pPr marL="228600" indent="-228600">
              <a:buAutoNum type="arabicPeriod"/>
            </a:pPr>
            <a:r>
              <a:rPr lang="ru-RU" dirty="0" smtClean="0"/>
              <a:t>Язык «чашечкой» поднят вверх и прижат боковыми краями к боковым зубам.</a:t>
            </a:r>
          </a:p>
          <a:p>
            <a:pPr marL="228600" indent="-228600">
              <a:buAutoNum type="arabicPeriod"/>
            </a:pPr>
            <a:r>
              <a:rPr lang="ru-RU" dirty="0" smtClean="0"/>
              <a:t>Подуй на передний край языка, чтобы послышалось шипение, как у змейки.</a:t>
            </a:r>
          </a:p>
          <a:p>
            <a:pPr marL="228600" indent="-228600">
              <a:buAutoNum type="arabicPeriod"/>
            </a:pPr>
            <a:r>
              <a:rPr lang="ru-RU" dirty="0" smtClean="0"/>
              <a:t>Поднеси ладошку ко рту и почувствуй теплый воздух.</a:t>
            </a:r>
          </a:p>
          <a:p>
            <a:pPr marL="228600" indent="-228600">
              <a:buAutoNum type="arabicPeriod"/>
            </a:pPr>
            <a:endParaRPr lang="ru-RU" dirty="0"/>
          </a:p>
          <a:p>
            <a:pPr marL="228600" indent="-228600">
              <a:buAutoNum type="arabicPeriod"/>
            </a:pPr>
            <a:endParaRPr lang="ru-RU" dirty="0" smtClean="0"/>
          </a:p>
          <a:p>
            <a:pPr marL="228600" indent="-228600">
              <a:buAutoNum type="arabicPeriod"/>
            </a:pPr>
            <a:r>
              <a:rPr lang="ru-RU" dirty="0" smtClean="0"/>
              <a:t>Помоги мышке прокатить мышонка в тележке! Сделай это несколько раз.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014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Когда звук Ш получился правильно и чисто, приступаем к изолированному закреплению в звукоподражаниях.</a:t>
            </a:r>
          </a:p>
          <a:p>
            <a:endParaRPr lang="ru-RU" dirty="0"/>
          </a:p>
          <a:p>
            <a:pPr marL="228600" indent="-228600">
              <a:buAutoNum type="arabicPeriod"/>
            </a:pPr>
            <a:r>
              <a:rPr lang="ru-RU" dirty="0" smtClean="0"/>
              <a:t>Как льется вода из лейки?  ШШШШШ…</a:t>
            </a:r>
          </a:p>
          <a:p>
            <a:pPr marL="228600" indent="-228600">
              <a:buAutoNum type="arabicPeriod"/>
            </a:pPr>
            <a:r>
              <a:rPr lang="ru-RU" dirty="0" smtClean="0"/>
              <a:t>Как бабочки машут крылышками?   ШШШШШ…</a:t>
            </a:r>
          </a:p>
          <a:p>
            <a:pPr marL="228600" indent="-228600">
              <a:buAutoNum type="arabicPeriod"/>
            </a:pPr>
            <a:endParaRPr lang="ru-RU" dirty="0"/>
          </a:p>
          <a:p>
            <a:pPr marL="228600" indent="-228600">
              <a:buFontTx/>
              <a:buAutoNum type="arabicPeriod"/>
            </a:pPr>
            <a:r>
              <a:rPr lang="ru-RU" dirty="0" smtClean="0"/>
              <a:t>Помни о красивом звуке Ш.</a:t>
            </a:r>
          </a:p>
          <a:p>
            <a:pPr marL="228600" indent="-228600"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51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 летят осенние листочки?   ШШШШШ…</a:t>
            </a:r>
          </a:p>
          <a:p>
            <a:endParaRPr lang="ru-RU" dirty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309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Посмотри, как идет дождик?   ШШШШШ…</a:t>
            </a:r>
          </a:p>
          <a:p>
            <a:r>
              <a:rPr lang="ru-RU" dirty="0" smtClean="0"/>
              <a:t>Помоги жуку доползти до листочка! Как ползет жук?  ШШШШШ…</a:t>
            </a:r>
          </a:p>
          <a:p>
            <a:endParaRPr lang="ru-RU" dirty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676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Помоги мышке собрать сыр и капусту в корзину!</a:t>
            </a:r>
          </a:p>
          <a:p>
            <a:r>
              <a:rPr lang="ru-RU" dirty="0" smtClean="0"/>
              <a:t>Произноси звук Ш, глядя на каждую картинку.</a:t>
            </a:r>
          </a:p>
          <a:p>
            <a:endParaRPr lang="ru-RU" dirty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331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 встречаются звуки?</a:t>
            </a:r>
          </a:p>
          <a:p>
            <a:r>
              <a:rPr lang="ru-RU" dirty="0" smtClean="0"/>
              <a:t>Тянем звук Ш, пока он не встретится со звуками А,О,У.</a:t>
            </a:r>
          </a:p>
          <a:p>
            <a:endParaRPr lang="ru-RU" dirty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4140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 встречаются звуки?</a:t>
            </a:r>
          </a:p>
          <a:p>
            <a:r>
              <a:rPr lang="ru-RU" dirty="0" smtClean="0"/>
              <a:t>Тянем звук Ш, пока он не встретится со звуками И,Е.</a:t>
            </a:r>
          </a:p>
          <a:p>
            <a:endParaRPr lang="ru-RU" dirty="0" smtClean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3430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Мышки купили для чаепития новые чашки! Пропой песенку каждой чашечки.</a:t>
            </a:r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789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Помоги мышкам собрать яблоки. Пропой песенки на каждом яблоке.</a:t>
            </a:r>
          </a:p>
          <a:p>
            <a:endParaRPr lang="ru-RU" dirty="0" smtClean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682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Мышки очень любят читать! Что написано на каждой книжке?</a:t>
            </a:r>
          </a:p>
          <a:p>
            <a:endParaRPr lang="ru-RU" dirty="0" smtClean="0"/>
          </a:p>
          <a:p>
            <a:r>
              <a:rPr lang="ru-RU" dirty="0" smtClean="0"/>
              <a:t>Помни о красивом звуке Ш.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583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Мышка-рукодельница связала мышатам теплые </a:t>
            </a:r>
            <a:r>
              <a:rPr lang="ru-RU" dirty="0" err="1" smtClean="0"/>
              <a:t>безрукавочки</a:t>
            </a:r>
            <a:r>
              <a:rPr lang="ru-RU" dirty="0" smtClean="0"/>
              <a:t>. </a:t>
            </a:r>
            <a:r>
              <a:rPr lang="ru-RU" dirty="0"/>
              <a:t> </a:t>
            </a:r>
            <a:r>
              <a:rPr lang="ru-RU" dirty="0" smtClean="0"/>
              <a:t>Пропой песенку на каждой вещи.</a:t>
            </a:r>
          </a:p>
          <a:p>
            <a:endParaRPr lang="ru-RU" dirty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288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Помоги мышке построить башенку из кубиков. Для этого пропой песенку каждого кубика.</a:t>
            </a:r>
          </a:p>
          <a:p>
            <a:endParaRPr lang="ru-RU" dirty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6637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Сварим вместе с мышкой варенье!</a:t>
            </a:r>
          </a:p>
          <a:p>
            <a:endParaRPr lang="ru-RU" dirty="0"/>
          </a:p>
          <a:p>
            <a:r>
              <a:rPr lang="ru-RU" dirty="0" smtClean="0"/>
              <a:t>Пропой песенки на каждой ягодке.</a:t>
            </a:r>
          </a:p>
          <a:p>
            <a:endParaRPr lang="ru-RU" dirty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2468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мешке притаился кот. Он охотится на мышек! Сколько мышек убежало от кота? </a:t>
            </a:r>
          </a:p>
          <a:p>
            <a:endParaRPr lang="ru-RU" dirty="0"/>
          </a:p>
          <a:p>
            <a:r>
              <a:rPr lang="ru-RU" dirty="0" smtClean="0"/>
              <a:t>Пропой песенку каждого мышонка.</a:t>
            </a:r>
          </a:p>
          <a:p>
            <a:endParaRPr lang="ru-RU" dirty="0" smtClean="0"/>
          </a:p>
          <a:p>
            <a:r>
              <a:rPr lang="ru-RU" dirty="0" smtClean="0"/>
              <a:t>Помни о красивом звуке Ш.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994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Молодец! Ты справился со всеми заданиями и понял, что звук Ш очень красивый!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65C453-7A1C-4889-AB9B-51B2E4850C0C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039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89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75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11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332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4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769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748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13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20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162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568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5CD0F-A745-48F0-9D60-3144AE034650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9EB1D-0F40-44E8-A422-BC852F0464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884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3.png"/><Relationship Id="rId18" Type="http://schemas.openxmlformats.org/officeDocument/2006/relationships/image" Target="../media/image26.png"/><Relationship Id="rId3" Type="http://schemas.openxmlformats.org/officeDocument/2006/relationships/image" Target="../media/image18.jpg"/><Relationship Id="rId21" Type="http://schemas.openxmlformats.org/officeDocument/2006/relationships/image" Target="../media/image29.png"/><Relationship Id="rId7" Type="http://schemas.openxmlformats.org/officeDocument/2006/relationships/image" Target="../media/image20.png"/><Relationship Id="rId12" Type="http://schemas.microsoft.com/office/2007/relationships/hdphoto" Target="../media/hdphoto6.wdp"/><Relationship Id="rId17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6" Type="http://schemas.microsoft.com/office/2007/relationships/hdphoto" Target="../media/hdphoto8.wdp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5" Type="http://schemas.openxmlformats.org/officeDocument/2006/relationships/image" Target="../media/image24.png"/><Relationship Id="rId10" Type="http://schemas.microsoft.com/office/2007/relationships/hdphoto" Target="../media/hdphoto5.wdp"/><Relationship Id="rId19" Type="http://schemas.openxmlformats.org/officeDocument/2006/relationships/image" Target="../media/image27.png"/><Relationship Id="rId4" Type="http://schemas.openxmlformats.org/officeDocument/2006/relationships/image" Target="../media/image6.png"/><Relationship Id="rId9" Type="http://schemas.openxmlformats.org/officeDocument/2006/relationships/image" Target="../media/image21.png"/><Relationship Id="rId14" Type="http://schemas.microsoft.com/office/2007/relationships/hdphoto" Target="../media/hdphoto7.wdp"/><Relationship Id="rId22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3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5.jpg"/><Relationship Id="rId7" Type="http://schemas.openxmlformats.org/officeDocument/2006/relationships/image" Target="../media/image3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38.png"/><Relationship Id="rId10" Type="http://schemas.openxmlformats.org/officeDocument/2006/relationships/image" Target="../media/image42.gif"/><Relationship Id="rId4" Type="http://schemas.openxmlformats.org/officeDocument/2006/relationships/image" Target="../media/image3.png"/><Relationship Id="rId9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43.jpg"/><Relationship Id="rId7" Type="http://schemas.microsoft.com/office/2007/relationships/hdphoto" Target="../media/hdphoto10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2.png"/><Relationship Id="rId4" Type="http://schemas.openxmlformats.org/officeDocument/2006/relationships/image" Target="../media/image44.png"/><Relationship Id="rId9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4.jpg"/><Relationship Id="rId7" Type="http://schemas.microsoft.com/office/2007/relationships/hdphoto" Target="../media/hdphoto12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microsoft.com/office/2007/relationships/hdphoto" Target="../media/hdphoto11.wdp"/><Relationship Id="rId4" Type="http://schemas.openxmlformats.org/officeDocument/2006/relationships/image" Target="../media/image59.png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70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5.jpg"/><Relationship Id="rId7" Type="http://schemas.openxmlformats.org/officeDocument/2006/relationships/image" Target="../media/image7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10" Type="http://schemas.openxmlformats.org/officeDocument/2006/relationships/image" Target="../media/image81.png"/><Relationship Id="rId4" Type="http://schemas.openxmlformats.org/officeDocument/2006/relationships/image" Target="../media/image2.png"/><Relationship Id="rId9" Type="http://schemas.openxmlformats.org/officeDocument/2006/relationships/image" Target="../media/image8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1.jp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6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637109"/>
            <a:ext cx="2845296" cy="49519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848242"/>
            <a:ext cx="3528392" cy="27646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05486"/>
            <a:ext cx="5544616" cy="35427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60074" y="922702"/>
            <a:ext cx="379328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</a:rPr>
              <a:t>Учим звук </a:t>
            </a:r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Ш</a:t>
            </a: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</a:rPr>
              <a:t>вместе </a:t>
            </a:r>
          </a:p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</a:rPr>
              <a:t>с мышками</a:t>
            </a:r>
            <a:endParaRPr lang="ru-RU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60232" y="537981"/>
            <a:ext cx="17723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Урок 1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82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92538"/>
            <a:ext cx="1905000" cy="34480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296" y="392088"/>
            <a:ext cx="2690650" cy="20582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42" y="434122"/>
            <a:ext cx="2016482" cy="20164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492" y="2564904"/>
            <a:ext cx="3131472" cy="2379919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3468717" y="196118"/>
            <a:ext cx="2232248" cy="2232248"/>
            <a:chOff x="3468717" y="196118"/>
            <a:chExt cx="2232248" cy="2232248"/>
          </a:xfrm>
        </p:grpSpPr>
        <p:sp>
          <p:nvSpPr>
            <p:cNvPr id="9" name="Овал 8"/>
            <p:cNvSpPr>
              <a:spLocks noChangeAspect="1"/>
            </p:cNvSpPr>
            <p:nvPr/>
          </p:nvSpPr>
          <p:spPr>
            <a:xfrm>
              <a:off x="3468717" y="196118"/>
              <a:ext cx="2232248" cy="223224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66000"/>
                      </a14:imgEffect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4172" y="665072"/>
              <a:ext cx="975655" cy="11755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5507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92538"/>
            <a:ext cx="1905000" cy="34480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26" y="2892538"/>
            <a:ext cx="3017912" cy="26104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965" y="405875"/>
            <a:ext cx="2698707" cy="25202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65072"/>
            <a:ext cx="2010502" cy="2001886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3468717" y="196118"/>
            <a:ext cx="2232248" cy="2232248"/>
            <a:chOff x="3468717" y="196118"/>
            <a:chExt cx="2232248" cy="2232248"/>
          </a:xfrm>
        </p:grpSpPr>
        <p:sp>
          <p:nvSpPr>
            <p:cNvPr id="10" name="Овал 9"/>
            <p:cNvSpPr>
              <a:spLocks noChangeAspect="1"/>
            </p:cNvSpPr>
            <p:nvPr/>
          </p:nvSpPr>
          <p:spPr>
            <a:xfrm>
              <a:off x="3468717" y="196118"/>
              <a:ext cx="2232248" cy="223224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9117" y="665072"/>
              <a:ext cx="1605765" cy="11755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8155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92538"/>
            <a:ext cx="1905000" cy="34480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61742"/>
            <a:ext cx="2347739" cy="22663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74948"/>
            <a:ext cx="2352316" cy="24399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564904"/>
            <a:ext cx="3205373" cy="2652991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3468717" y="196118"/>
            <a:ext cx="2232248" cy="2232248"/>
            <a:chOff x="3468717" y="196118"/>
            <a:chExt cx="2232248" cy="2232248"/>
          </a:xfrm>
        </p:grpSpPr>
        <p:sp>
          <p:nvSpPr>
            <p:cNvPr id="8" name="Овал 7"/>
            <p:cNvSpPr>
              <a:spLocks noChangeAspect="1"/>
            </p:cNvSpPr>
            <p:nvPr/>
          </p:nvSpPr>
          <p:spPr>
            <a:xfrm>
              <a:off x="3468717" y="196118"/>
              <a:ext cx="2232248" cy="223224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9117" y="665072"/>
              <a:ext cx="1605765" cy="11755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682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235333" y="269069"/>
            <a:ext cx="8585139" cy="170815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55" y="2707716"/>
            <a:ext cx="2122103" cy="3841006"/>
          </a:xfrm>
          <a:prstGeom prst="rect">
            <a:avLst/>
          </a:prstGeom>
        </p:spPr>
      </p:pic>
      <p:pic>
        <p:nvPicPr>
          <p:cNvPr id="3" name="Picture 2" descr="https://i.pinimg.com/originals/63/77/89/6377898ad03641505a3dc76802955e7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579" y="653332"/>
            <a:ext cx="934158" cy="109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https://2.bp.blogspot.com/-N0xevkX3vD4/Wrkf3Z_2h-I/AAAAAAAILHI/-Yh-bwrqsqYsucgB08eDI3DUz_ihiYVRwCLcBGAs/s1600/Blue_Cup_PNG_Clipart-103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52" y="697313"/>
            <a:ext cx="1019515" cy="102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pngimg.com/uploads/bagel/bagel_PNG8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41" y="626490"/>
            <a:ext cx="1072060" cy="102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https://www.clipartmax.com/png/full/72-724333_ladylony-%D0%B0%D0%BB%D1%8C%D0%B1%D0%BE%D0%BC-%C2%AB%D1%81%D0%BA%D1%80%D0%B0%D0%BF-%D0%BD%D0%B0%D0%B1%D0%BE%D1%80%D1%8B-beach-boys%C2%BB-%D0%BD%D0%B0-%D1%8F%D0%BD%D0%B4%D0%B5%D0%BA%D1%81-dibujos-marineros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03" y="530680"/>
            <a:ext cx="1004639" cy="119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8" descr="https://avatars.mds.yandex.net/get-pdb/931085/d2a906cf-5f6f-4384-8ff0-f06c0aa4b1be/s1200?webp=false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251" y="530680"/>
            <a:ext cx="982075" cy="11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0" descr="https://www.easynotecards.com/uploads/896/35/17cbc32f_1556723c8c4__8000_00001441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888" y="489934"/>
            <a:ext cx="1218415" cy="132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i.pinimg.com/originals/63/77/89/6377898ad03641505a3dc76802955e7a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530" y="3987485"/>
            <a:ext cx="1007065" cy="117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https://2.bp.blogspot.com/-N0xevkX3vD4/Wrkf3Z_2h-I/AAAAAAAILHI/-Yh-bwrqsqYsucgB08eDI3DUz_ihiYVRwCLcBGAs/s1600/Blue_Cup_PNG_Clipart-1037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363" y="2521338"/>
            <a:ext cx="1085500" cy="108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pngimg.com/uploads/bagel/bagel_PNG8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323" y="2678758"/>
            <a:ext cx="1111526" cy="105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https://www.clipartmax.com/png/full/72-724333_ladylony-%D0%B0%D0%BB%D1%8C%D0%B1%D0%BE%D0%BC-%C2%AB%D1%81%D0%BA%D1%80%D0%B0%D0%BF-%D0%BD%D0%B0%D0%B1%D0%BE%D1%80%D1%8B-beach-boys%C2%BB-%D0%BD%D0%B0-%D1%8F%D0%BD%D0%B4%D0%B5%D0%BA%D1%81-dibujos-marineros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367" y="3837589"/>
            <a:ext cx="962536" cy="114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8" descr="https://avatars.mds.yandex.net/get-pdb/931085/d2a906cf-5f6f-4384-8ff0-f06c0aa4b1be/s1200?webp=false"/>
          <p:cNvPicPr>
            <a:picLocks noChangeAspect="1" noChangeArrowheads="1"/>
          </p:cNvPicPr>
          <p:nvPr/>
        </p:nvPicPr>
        <p:blipFill>
          <a:blip r:embed="rId21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628" y="2577635"/>
            <a:ext cx="1101843" cy="125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0" descr="https://www.easynotecards.com/uploads/896/35/17cbc32f_1556723c8c4__8000_00001441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669" y="3967098"/>
            <a:ext cx="1244694" cy="135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35333" y="26907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1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96008" y="1740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2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65142" y="1598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3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61035" y="1598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4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6488" y="1598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5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04831" y="14067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6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68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0.48073 -0.30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28" y="-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-0.48871 -0.303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44" y="-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55191 -0.272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4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0.22447 -0.478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-2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10955 -0.513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6" y="-2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4559 -0.5030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95" y="-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519" y="1704660"/>
            <a:ext cx="2592288" cy="4812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29858">
            <a:off x="1530158" y="589157"/>
            <a:ext cx="1809750" cy="2400300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6660232" y="136740"/>
            <a:ext cx="2232248" cy="2232248"/>
            <a:chOff x="3468717" y="196118"/>
            <a:chExt cx="2232248" cy="2232248"/>
          </a:xfrm>
        </p:grpSpPr>
        <p:sp>
          <p:nvSpPr>
            <p:cNvPr id="6" name="Овал 5"/>
            <p:cNvSpPr>
              <a:spLocks noChangeAspect="1"/>
            </p:cNvSpPr>
            <p:nvPr/>
          </p:nvSpPr>
          <p:spPr>
            <a:xfrm>
              <a:off x="3468717" y="196118"/>
              <a:ext cx="2232248" cy="223224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9117" y="665072"/>
              <a:ext cx="1605765" cy="11755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4674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C 0.00295 0.00069 0.00625 0.00023 0.00868 0.00231 C 0.01024 0.0037 0.0092 0.0074 0.01042 0.00902 C 0.01667 0.01712 0.02761 0.02592 0.03629 0.02986 C 0.05156 0.05023 0.02795 0.02083 0.05174 0.04143 C 0.06615 0.05393 0.07986 0.05925 0.0967 0.06203 C 0.11788 0.06921 0.14236 0.06967 0.16389 0.07129 C 0.17257 0.04814 0.19479 0.04837 0.21215 0.04583 C 0.21771 0.04328 0.22413 0.04259 0.22934 0.03912 C 0.24358 0.02962 0.25868 0.01898 0.27413 0.01365 C 0.28108 0.0074 0.28854 0.00509 0.2967 0.00231 C 0.30347 -0.00394 0.31024 -0.00741 0.31736 -0.01389 C 0.3191 -0.01551 0.3224 -0.01852 0.3224 -0.01852 C 0.32483 -0.02338 0.32726 -0.02871 0.33108 -0.03218 C 0.3467 -0.04607 0.32518 -0.02084 0.34149 -0.03913 C 0.3559 -0.0551 0.3382 -0.03843 0.35174 -0.0507 C 0.35677 -0.07061 0.3691 -0.08565 0.37413 -0.10579 C 0.37882 -0.08704 0.37691 -0.09769 0.37413 -0.05973 C 0.37222 -0.03218 0.36528 -0.00325 0.35868 0.02291 C 0.35521 0.0368 0.35243 0.0537 0.34323 0.06203 C 0.33872 0.07106 0.33976 0.07407 0.33281 0.08032 C 0.32309 0.09976 0.33629 0.07546 0.32413 0.09189 C 0.32274 0.09375 0.32222 0.09699 0.32083 0.09884 C 0.31649 0.10486 0.31007 0.10949 0.30521 0.11481 C 0.3033 0.11689 0.30208 0.12013 0.3 0.12175 C 0.29688 0.12407 0.29271 0.12361 0.28976 0.12638 C 0.27465 0.13981 0.25886 0.14722 0.24149 0.15393 C 0.22899 0.15879 0.2158 0.15995 0.20347 0.1655 C 0.2007 0.16388 0.19809 0.16134 0.19497 0.16087 C 0.19323 0.16064 0.19149 0.16342 0.18976 0.16319 C 0.18611 0.16273 0.17934 0.15856 0.17934 0.15856 C 0.19132 0.14791 0.19028 0.16064 0.19827 0.17013 C 0.20278 0.17546 0.21511 0.18726 0.22083 0.19074 C 0.25261 0.20972 0.28663 0.2118 0.32083 0.21597 C 0.35625 0.21458 0.37188 0.21296 0.40174 0.20902 C 0.4217 0.203 0.39774 0.21064 0.41389 0.20462 C 0.4184 0.203 0.42761 0.2 0.42761 0.2 C 0.42934 0.19837 0.4309 0.19652 0.43281 0.19537 C 0.43611 0.19328 0.44323 0.19074 0.44323 0.19074 C 0.45122 0.18333 0.44636 0.18703 0.45868 0.18148 C 0.46354 0.17939 0.4724 0.17245 0.4724 0.17245 C 0.48021 0.16203 0.48906 0.15763 0.49827 0.1493 C 0.5 0.14768 0.50174 0.14629 0.50347 0.14467 C 0.50521 0.14328 0.50868 0.14027 0.50868 0.14027 C 0.51233 0.1206 0.50712 0.13935 0.51563 0.12638 C 0.51962 0.12013 0.5224 0.1125 0.52587 0.10578 C 0.53472 0.08842 0.53993 0.0706 0.54497 0.05046 C 0.54583 0.04675 0.54393 0.0581 0.54323 0.06203 C 0.54219 0.06805 0.54097 0.0743 0.53976 0.08032 C 0.53386 0.11157 0.53941 0.08171 0.53281 0.10115 C 0.52882 0.11296 0.52778 0.12476 0.5224 0.13564 C 0.51736 0.1574 0.52518 0.12569 0.51736 0.1493 C 0.51441 0.15833 0.51285 0.16875 0.50868 0.17685 C 0.50139 0.1912 0.50538 0.17638 0.5 0.19074 C 0.49618 0.20115 0.49427 0.20995 0.48802 0.21828 C 0.48559 0.228 0.48195 0.23125 0.47761 0.23912 C 0.46962 0.25393 0.47917 0.24351 0.4691 0.25277 C 0.4592 0.27268 0.4724 0.2493 0.46042 0.26203 C 0.45886 0.26388 0.45851 0.26712 0.45695 0.26898 C 0.44653 0.28125 0.43281 0.28981 0.42083 0.29884 C 0.4132 0.30462 0.40816 0.31111 0.4 0.31481 C 0.39097 0.32314 0.37952 0.32615 0.3691 0.33101 C 0.35799 0.33611 0.36615 0.33449 0.35695 0.34027 C 0.34965 0.3449 0.34045 0.34629 0.33281 0.3493 C 0.325 0.35254 0.31823 0.35787 0.31042 0.36087 C 0.29653 0.3662 0.2816 0.36967 0.26736 0.37245 C 0.25261 0.3787 0.26059 0.37615 0.24323 0.37916 C 0.22899 0.38541 0.2132 0.38611 0.19827 0.38842 C 0.2066 0.40509 0.20226 0.39837 0.21042 0.40902 C 0.21372 0.42245 0.20955 0.41018 0.21736 0.4206 C 0.2224 0.42731 0.225 0.43356 0.23108 0.43912 C 0.23524 0.44699 0.23802 0.45208 0.24497 0.45509 C 0.24722 0.46435 0.24913 0.46828 0.25521 0.47361 C 0.25833 0.48564 0.2559 0.47824 0.26389 0.49421 C 0.26754 0.50138 0.2632 0.50185 0.2691 0.5081 C 0.27049 0.50949 0.2724 0.50949 0.27413 0.51018 C 0.27708 0.5162 0.27865 0.52615 0.28281 0.53101 C 0.28594 0.53472 0.29323 0.54027 0.29323 0.54027 C 0.30295 0.55925 0.28993 0.53541 0.30174 0.55162 C 0.30938 0.56203 0.30052 0.55648 0.31042 0.56087 C 0.31406 0.57569 0.30903 0.56157 0.31736 0.57013 C 0.31893 0.57175 0.31927 0.57523 0.32083 0.57685 C 0.32379 0.58009 0.32795 0.58101 0.33108 0.58379 C 0.33229 0.58611 0.33299 0.58888 0.33455 0.59074 C 0.33594 0.59236 0.33976 0.59305 0.33976 0.59305 " pathEditMode="relative" ptsTypes="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95536" y="476672"/>
            <a:ext cx="8352928" cy="187220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1" t="20442" r="52472" b="50000"/>
          <a:stretch/>
        </p:blipFill>
        <p:spPr>
          <a:xfrm>
            <a:off x="611560" y="654100"/>
            <a:ext cx="1865861" cy="15173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778872"/>
            <a:ext cx="1721466" cy="1296838"/>
          </a:xfrm>
          <a:prstGeom prst="rect">
            <a:avLst/>
          </a:prstGeom>
        </p:spPr>
      </p:pic>
      <p:sp>
        <p:nvSpPr>
          <p:cNvPr id="5" name="Стрелка вверх 4"/>
          <p:cNvSpPr/>
          <p:nvPr/>
        </p:nvSpPr>
        <p:spPr>
          <a:xfrm>
            <a:off x="4949264" y="801270"/>
            <a:ext cx="484632" cy="1158870"/>
          </a:xfrm>
          <a:prstGeom prst="up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s://peoplepng.com/wp-content/uploads/2018/02/Cute-Snake-PNG-Photo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572" y="567308"/>
            <a:ext cx="1784417" cy="162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Двойная волна 5"/>
          <p:cNvSpPr/>
          <p:nvPr/>
        </p:nvSpPr>
        <p:spPr>
          <a:xfrm rot="5400000">
            <a:off x="7222891" y="1123483"/>
            <a:ext cx="1395895" cy="508559"/>
          </a:xfrm>
          <a:prstGeom prst="doubleWave">
            <a:avLst>
              <a:gd name="adj1" fmla="val 6250"/>
              <a:gd name="adj2" fmla="val 3226"/>
            </a:avLst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3455876" y="2174266"/>
            <a:ext cx="2232248" cy="2232248"/>
            <a:chOff x="3468717" y="196118"/>
            <a:chExt cx="2232248" cy="2232248"/>
          </a:xfrm>
        </p:grpSpPr>
        <p:sp>
          <p:nvSpPr>
            <p:cNvPr id="11" name="Овал 10"/>
            <p:cNvSpPr>
              <a:spLocks noChangeAspect="1"/>
            </p:cNvSpPr>
            <p:nvPr/>
          </p:nvSpPr>
          <p:spPr>
            <a:xfrm>
              <a:off x="3468717" y="196118"/>
              <a:ext cx="2232248" cy="223224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9117" y="665072"/>
              <a:ext cx="1605765" cy="1175585"/>
            </a:xfrm>
            <a:prstGeom prst="rect">
              <a:avLst/>
            </a:prstGeom>
          </p:spPr>
        </p:pic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048053"/>
            <a:ext cx="2724150" cy="344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93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61493 0.00371 " pathEditMode="relative" rAng="0" ptsTypes="AA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47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325826"/>
            <a:ext cx="2888382" cy="22631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0" y="387723"/>
            <a:ext cx="2655660" cy="1944216"/>
          </a:xfrm>
          <a:prstGeom prst="rect">
            <a:avLst/>
          </a:prstGeom>
        </p:spPr>
      </p:pic>
      <p:pic>
        <p:nvPicPr>
          <p:cNvPr id="3074" name="Picture 2" descr="https://img1.picmix.com/output/stamp/normal/6/7/2/2/562276_6480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284984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011" y="2150062"/>
            <a:ext cx="2231740" cy="44389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079" y="343743"/>
            <a:ext cx="2088232" cy="2088232"/>
          </a:xfrm>
          <a:prstGeom prst="rect">
            <a:avLst/>
          </a:prstGeom>
        </p:spPr>
      </p:pic>
      <p:pic>
        <p:nvPicPr>
          <p:cNvPr id="3080" name="Picture 8" descr="http://img1.picmix.com/output/stamp/normal/4/6/0/6/256064_f9225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50" y="360263"/>
            <a:ext cx="381000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06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96" y="3077294"/>
            <a:ext cx="3086100" cy="34480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504" y="546917"/>
            <a:ext cx="2438068" cy="22768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0" y="387723"/>
            <a:ext cx="2088654" cy="15291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85415"/>
            <a:ext cx="1809750" cy="24003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274" y="763338"/>
            <a:ext cx="2351920" cy="184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1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5.55556E-6 C -0.00382 0.00047 -0.03142 0.00279 -0.03802 0.00464 C -0.05156 0.00834 -0.06163 0.01992 -0.0743 0.02547 C -0.0776 0.02848 -0.08212 0.03218 -0.08455 0.03681 C -0.08559 0.0389 -0.08524 0.04167 -0.08628 0.04376 C -0.08767 0.04654 -0.08975 0.04839 -0.09149 0.0507 C -0.09583 0.06829 -0.08941 0.04723 -0.09843 0.06228 C -0.09948 0.06413 -0.0993 0.06691 -0.1 0.06899 C -0.1026 0.07593 -0.10625 0.08265 -0.10868 0.08982 C -0.10902 0.09052 -0.11302 0.10672 -0.11389 0.11042 C -0.11441 0.11274 -0.11562 0.11737 -0.11562 0.11737 C -0.1151 0.14121 -0.11527 0.16505 -0.11389 0.18867 C -0.11337 0.19746 -0.1085 0.20742 -0.10694 0.21621 C -0.10451 0.22917 -0.1026 0.23427 -0.0967 0.24607 C -0.09444 0.2507 -0.09323 0.25695 -0.08975 0.25996 C -0.08125 0.26737 -0.07309 0.27524 -0.06389 0.28056 C -0.04531 0.29167 -0.02482 0.297 -0.00521 0.30348 C 0.00452 0.30279 0.01441 0.30255 0.02413 0.30117 C 0.03177 0.30024 0.03924 0.29306 0.04653 0.28982 C 0.05834 0.27917 0.05903 0.27617 0.06719 0.25996 C 0.06841 0.25765 0.06945 0.25533 0.07066 0.25302 C 0.07275 0.24885 0.07413 0.23913 0.07413 0.23913 C 0.07466 0.2345 0.0757 0.2301 0.0757 0.22547 C 0.0757 0.20047 0.07604 0.14885 0.05157 0.13797 C 0.0441 0.12755 0.03907 0.13033 0.02917 0.12663 C 0.02466 0.12501 0.01545 0.122 0.01545 0.122 C -0.00243 0.12269 -0.02014 0.12316 -0.03802 0.12431 C -0.05156 0.12524 -0.0493 0.12593 -0.06041 0.13566 C -0.06215 0.13728 -0.06562 0.14029 -0.06562 0.14029 C -0.06788 0.14931 -0.07083 0.15417 -0.07587 0.16112 C -0.07847 0.17107 -0.08159 0.18056 -0.08802 0.18635 C -0.08923 0.19098 -0.08941 0.19607 -0.09149 0.20001 C -0.09271 0.20232 -0.09409 0.20441 -0.09496 0.20695 C -0.09774 0.21552 -0.09948 0.2257 -0.10173 0.2345 C -0.1033 0.2595 -0.10486 0.26482 -0.10173 0.28982 C -0.09948 0.30834 -0.09166 0.32177 -0.08628 0.33797 C -0.08142 0.35232 -0.07951 0.36783 -0.06909 0.37709 C -0.06857 0.37941 -0.06857 0.38242 -0.06736 0.38404 C -0.06614 0.38566 -0.06371 0.38519 -0.06215 0.38635 C -0.0585 0.38913 -0.05521 0.3926 -0.05173 0.39561 C -0.04982 0.39746 -0.04878 0.4007 -0.0467 0.40232 C -0.03715 0.40927 -0.0243 0.41158 -0.01389 0.41621 C 0.00104 0.41552 0.01598 0.41575 0.03091 0.4139 C 0.03455 0.41343 0.04132 0.40927 0.04132 0.40927 C 0.04479 0.40232 0.04653 0.39561 0.05 0.38867 C 0.05122 0.38334 0.05209 0.37779 0.0533 0.37246 C 0.05434 0.36783 0.05677 0.3588 0.05677 0.3588 C 0.05538 0.33843 0.05851 0.33033 0.04479 0.32431 C 0.03698 0.3139 0.04202 0.31853 0.02917 0.31274 C 0.02743 0.31204 0.02413 0.31042 0.02413 0.31042 C 0.01545 0.31112 0.00677 0.31112 -0.00173 0.31274 C -0.00538 0.31343 -0.00868 0.31575 -0.01215 0.31737 C -0.01389 0.31806 -0.01736 0.31968 -0.01736 0.31968 C -0.02048 0.32385 -0.02448 0.32686 -0.0276 0.33103 C -0.03923 0.34654 -0.02239 0.33033 -0.03628 0.3426 C -0.04045 0.35904 -0.03455 0.33913 -0.04323 0.35649 C -0.04427 0.35857 -0.04409 0.36135 -0.04496 0.36343 C -0.04705 0.36899 -0.05017 0.37269 -0.05347 0.37709 C -0.05833 0.3963 -0.05486 0.38704 -0.06389 0.40464 C -0.06493 0.40672 -0.06475 0.4095 -0.06562 0.41158 C -0.06823 0.41853 -0.071 0.4257 -0.0743 0.43218 C -0.07656 0.44237 -0.08142 0.45047 -0.08455 0.45996 C -0.0868 0.46667 -0.0868 0.47454 -0.08975 0.48056 C -0.09097 0.48288 -0.09236 0.48496 -0.09323 0.48751 C -0.09548 0.49422 -0.09687 0.50117 -0.09843 0.50811 C -0.09896 0.51042 -0.09843 0.51367 -0.1 0.51505 C -0.10104 0.51598 -0.10225 0.51343 -0.10347 0.51274 " pathEditMode="relative" ptsTypes="fffffffffffffff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C 0.00816 0.0162 0.00347 0.01088 0.01215 0.01829 C 0.0151 0.03171 0.01128 0.01968 0.01892 0.02986 C 0.03056 0.04537 0.01372 0.02917 0.0276 0.04144 C 0.03108 0.05532 0.02656 0.04213 0.03455 0.05278 C 0.0467 0.06898 0.0283 0.05139 0.04306 0.06435 C 0.05104 0.08032 0.04601 0.07639 0.05521 0.08056 C 0.06493 0.09954 0.05191 0.0757 0.06372 0.0919 C 0.07135 0.10232 0.0625 0.09676 0.0724 0.10116 C 0.08038 0.11713 0.07535 0.11343 0.08455 0.11713 C 0.08663 0.12523 0.09045 0.12755 0.09653 0.13102 C 0.11285 0.14074 0.13247 0.14583 0.15 0.14931 C 0.16667 0.14861 0.18333 0.14907 0.2 0.14722 C 0.20365 0.14676 0.21042 0.14259 0.21042 0.14259 C 0.21615 0.13727 0.22066 0.13565 0.2276 0.13333 C 0.23941 0.12269 0.23646 0.1294 0.23958 0.11713 C 0.24219 0.12755 0.23993 0.13681 0.23785 0.14722 C 0.23299 0.17037 0.21979 0.1963 0.20174 0.20232 C 0.1934 0.20972 0.18542 0.21875 0.17587 0.22292 C 0.17465 0.22523 0.17413 0.22824 0.1724 0.22986 C 0.16892 0.23287 0.16406 0.23195 0.16042 0.23449 C 0.14479 0.24514 0.17031 0.23241 0.14479 0.24375 C 0.11528 0.25695 0.08802 0.26898 0.05694 0.27361 C 0.03368 0.28403 -0.01667 0.26713 -0.04306 0.25509 C -0.04497 0.25417 -0.04635 0.25162 -0.04826 0.25046 C -0.04983 0.24931 -0.05174 0.24907 -0.05347 0.24838 C -0.05399 0.2507 -0.05538 0.25278 -0.05521 0.25509 C -0.05417 0.26644 -0.04861 0.28195 -0.04479 0.2919 C -0.04392 0.29398 -0.04427 0.29699 -0.04306 0.29884 C -0.04167 0.30093 -0.03958 0.30185 -0.03785 0.30347 C -0.03733 0.30579 -0.0375 0.3088 -0.03628 0.31042 C -0.03333 0.31435 -0.02587 0.31945 -0.02587 0.31945 C -0.01979 0.33171 -0.01094 0.33634 -0.00174 0.34259 C 0.00816 0.34931 0.01858 0.3537 0.02934 0.35857 C 0.03125 0.35949 0.03247 0.3625 0.03455 0.3632 C 0.04774 0.36852 0.06233 0.36806 0.07587 0.37245 C 0.09028 0.37176 0.10451 0.3713 0.11892 0.37014 C 0.12309 0.36991 0.12726 0.3662 0.13108 0.36782 C 0.13594 0.36991 0.12778 0.37616 0.12413 0.3794 C 0.11615 0.39491 0.12101 0.3912 0.11215 0.39537 C 0.10747 0.41389 0.11441 0.39236 0.10521 0.40463 C 0.10399 0.40625 0.10469 0.40995 0.10347 0.41157 C 0.10226 0.4132 0.09983 0.41273 0.09826 0.41389 C 0.08472 0.42269 0.10104 0.41482 0.08785 0.4206 C 0.07587 0.43148 0.08108 0.42685 0.0724 0.43449 C 0.06528 0.44074 0.05313 0.44282 0.04479 0.44607 C 0.01233 0.4588 -0.01962 0.46759 -0.05347 0.4713 C -0.08403 0.48495 -0.06024 0.47523 -0.13958 0.4713 C -0.15833 0.47037 -0.17865 0.46528 -0.19653 0.45741 C -0.19236 0.47431 -0.19844 0.45463 -0.18958 0.46898 C -0.17917 0.48588 -0.1934 0.47222 -0.18108 0.48264 C -0.17378 0.49722 -0.15833 0.50741 -0.14653 0.51505 C -0.13403 0.52315 -0.14844 0.51111 -0.13628 0.51945 C -0.12066 0.53009 -0.14618 0.51736 -0.12066 0.5287 C -0.11892 0.5294 -0.11545 0.53102 -0.11545 0.53102 C -0.10608 0.53982 -0.09392 0.54236 -0.08281 0.54491 C -0.10087 0.55324 -0.11806 0.56204 -0.13628 0.57014 C -0.14288 0.57315 -0.15 0.57176 -0.15694 0.57245 C -0.19045 0.58009 -0.22656 0.57431 -0.26042 0.56782 C -0.2691 0.56389 -0.2776 0.56019 -0.28628 0.55625 C -0.29045 0.5544 -0.29514 0.55347 -0.29826 0.54931 " pathEditMode="relative" ptsTypes="ffffffffffffffffffffffffffffffffffffffffffffffffffffffffffffA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61111E-6 1.11111E-6 C -0.01493 0.00394 -0.03038 0.00718 -0.04496 0.01366 C -0.05173 0.01991 -0.0585 0.02361 -0.06562 0.02986 C -0.06736 0.03148 -0.06909 0.03287 -0.07083 0.03449 C -0.07256 0.03588 -0.07586 0.03889 -0.07586 0.03889 C -0.07708 0.0412 -0.07777 0.04398 -0.07934 0.04583 C -0.08072 0.04745 -0.08333 0.04653 -0.08454 0.04815 C -0.08576 0.04977 -0.08524 0.05301 -0.08628 0.05509 C -0.08767 0.05787 -0.08993 0.05949 -0.09149 0.06204 C -0.09635 0.06968 -0.09947 0.08125 -0.10347 0.08958 C -0.10902 0.10093 -0.10607 0.09329 -0.11041 0.11019 C -0.11093 0.1125 -0.11215 0.11713 -0.11215 0.11713 C -0.10937 0.15417 -0.10138 0.17894 -0.0776 0.2 C -0.07638 0.20232 -0.07569 0.20486 -0.07413 0.20671 C -0.071 0.21042 -0.06388 0.21597 -0.06388 0.21597 C -0.0592 0.22523 -0.05225 0.22778 -0.04496 0.23449 C -0.04288 0.23634 -0.04184 0.23935 -0.03975 0.2412 C -0.03819 0.24259 -0.03611 0.24236 -0.03454 0.24352 C -0.03159 0.24537 -0.02465 0.25301 -0.02256 0.25509 C -0.0177 0.27431 -0.02621 0.24421 -0.01041 0.2757 C -0.00451 0.28727 -0.00034 0.30232 0.00851 0.31019 C 0.01025 0.31713 0.01198 0.32407 0.01372 0.33102 C 0.01424 0.33333 0.01546 0.33796 0.01546 0.33796 C 0.01355 0.36042 0.01632 0.37176 -3.61111E-6 0.37917 C -0.00607 0.3912 -0.01232 0.39259 -0.02256 0.39537 C -0.03454 0.39468 -0.0467 0.39491 -0.05868 0.39306 C -0.06232 0.39259 -0.06909 0.38843 -0.06909 0.38843 C -0.07413 0.38148 -0.0776 0.37755 -0.08454 0.37454 C -0.08888 0.3662 -0.09618 0.36181 -0.10347 0.35857 C -0.1125 0.34954 -0.12013 0.34537 -0.13107 0.34236 C -0.13576 0.34097 -0.14496 0.33796 -0.14496 0.33796 C -0.1552 0.33866 -0.16562 0.33889 -0.17586 0.34005 C -0.18194 0.34074 -0.19322 0.34699 -0.19322 0.34699 C -0.19774 0.35648 -0.20243 0.36412 -0.2052 0.37454 C -0.2059 0.39954 -0.20277 0.46551 -0.22083 0.48958 C -0.22413 0.50278 -0.21996 0.49097 -0.2276 0.50116 C -0.23524 0.51134 -0.22638 0.50579 -0.23628 0.51019 C -0.24097 0.51945 -0.24878 0.52361 -0.25694 0.52639 C -0.26562 0.5257 -0.27413 0.525 -0.28281 0.52407 C -0.29548 0.52269 -0.32083 0.51945 -0.32083 0.51945 C -0.32951 0.51644 -0.33697 0.5125 -0.34496 0.50787 C -0.35486 0.50208 -0.36562 0.49884 -0.37586 0.49421 C -0.37777 0.49329 -0.37916 0.49074 -0.38107 0.48958 C -0.39149 0.48333 -0.40312 0.48056 -0.41388 0.4757 C -0.44027 0.47755 -0.44201 0.47662 -0.46041 0.48264 C -0.47378 0.49445 -0.48975 0.49931 -0.5052 0.50556 C -0.50694 0.50718 -0.5085 0.50903 -0.51041 0.51019 C -0.51197 0.51134 -0.51562 0.5125 -0.51562 0.5125 " pathEditMode="relative" ptsTypes="fffffffffffffffffffffffffffffffffffffffffffffffA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26133">
            <a:off x="4530299" y="499038"/>
            <a:ext cx="4537058" cy="4410286"/>
          </a:xfrm>
          <a:prstGeom prst="rect">
            <a:avLst/>
          </a:prstGeom>
        </p:spPr>
      </p:pic>
      <p:pic>
        <p:nvPicPr>
          <p:cNvPr id="1026" name="Picture 2" descr="https://i.ya-webdesign.com/images/beetle-transparent-green-19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45820">
            <a:off x="-53109" y="2980355"/>
            <a:ext cx="3754492" cy="375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playcast.ru/uploads/2016/07/15/1929340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40" y="1772816"/>
            <a:ext cx="3109076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84" y="-10862"/>
            <a:ext cx="2874615" cy="287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182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0.59184 -0.4180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83" y="-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539588" y="1559984"/>
            <a:ext cx="1656184" cy="1716618"/>
            <a:chOff x="539588" y="1559984"/>
            <a:chExt cx="1920646" cy="18690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588" y="1559984"/>
              <a:ext cx="1920646" cy="1869016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993201" y="1894327"/>
              <a:ext cx="882447" cy="12063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600" b="1" dirty="0" smtClean="0">
                  <a:solidFill>
                    <a:srgbClr val="C00000"/>
                  </a:solidFill>
                  <a:effectLst>
                    <a:glow rad="203200">
                      <a:schemeClr val="bg1"/>
                    </a:glow>
                  </a:effectLst>
                </a:rPr>
                <a:t>Ш</a:t>
              </a:r>
              <a:endParaRPr lang="ru-RU" sz="6600" b="1" dirty="0">
                <a:solidFill>
                  <a:srgbClr val="C00000"/>
                </a:solidFill>
                <a:effectLst>
                  <a:glow rad="203200">
                    <a:schemeClr val="bg1"/>
                  </a:glow>
                </a:effectLst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2460234" y="1559984"/>
            <a:ext cx="1656184" cy="1716618"/>
            <a:chOff x="539588" y="1559984"/>
            <a:chExt cx="1920646" cy="1869016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588" y="1559984"/>
              <a:ext cx="1920646" cy="1869016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93201" y="1894326"/>
              <a:ext cx="1095306" cy="12063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600" b="1" dirty="0" smtClean="0">
                  <a:solidFill>
                    <a:srgbClr val="C00000"/>
                  </a:solidFill>
                  <a:effectLst>
                    <a:glow rad="203200">
                      <a:schemeClr val="bg1"/>
                    </a:glow>
                  </a:effectLst>
                </a:rPr>
                <a:t>Ш</a:t>
              </a:r>
              <a:endParaRPr lang="ru-RU" sz="6600" b="1" dirty="0">
                <a:solidFill>
                  <a:srgbClr val="C00000"/>
                </a:solidFill>
                <a:effectLst>
                  <a:glow rad="203200">
                    <a:schemeClr val="bg1"/>
                  </a:glow>
                </a:effectLst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350893" y="1614863"/>
            <a:ext cx="1656184" cy="1716618"/>
            <a:chOff x="539588" y="1559984"/>
            <a:chExt cx="1920646" cy="1869016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588" y="1559984"/>
              <a:ext cx="1920646" cy="1869016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993201" y="1894326"/>
              <a:ext cx="1095306" cy="12063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600" b="1" dirty="0" smtClean="0">
                  <a:solidFill>
                    <a:srgbClr val="C00000"/>
                  </a:solidFill>
                  <a:effectLst>
                    <a:glow rad="203200">
                      <a:schemeClr val="bg1"/>
                    </a:glow>
                  </a:effectLst>
                </a:rPr>
                <a:t>Ш</a:t>
              </a:r>
              <a:endParaRPr lang="ru-RU" sz="6600" b="1" dirty="0">
                <a:solidFill>
                  <a:srgbClr val="C00000"/>
                </a:solidFill>
                <a:effectLst>
                  <a:glow rad="203200">
                    <a:schemeClr val="bg1"/>
                  </a:glow>
                </a:effectLst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08814" y="0"/>
            <a:ext cx="1633461" cy="1600281"/>
            <a:chOff x="671970" y="3429000"/>
            <a:chExt cx="1633461" cy="1600281"/>
          </a:xfrm>
        </p:grpSpPr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970" y="3429000"/>
              <a:ext cx="1633461" cy="1600281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987210" y="3675142"/>
              <a:ext cx="76093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600" b="1" dirty="0" smtClean="0">
                  <a:solidFill>
                    <a:srgbClr val="C00000"/>
                  </a:solidFill>
                  <a:effectLst>
                    <a:glow rad="203200">
                      <a:schemeClr val="bg1"/>
                    </a:glow>
                  </a:effectLst>
                </a:rPr>
                <a:t>Ш</a:t>
              </a:r>
              <a:endParaRPr lang="ru-RU" sz="6600" b="1" dirty="0">
                <a:solidFill>
                  <a:srgbClr val="C00000"/>
                </a:solidFill>
                <a:effectLst>
                  <a:glow rad="203200">
                    <a:schemeClr val="bg1"/>
                  </a:glow>
                </a:effectLst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2506900" y="16715"/>
            <a:ext cx="1633461" cy="1600281"/>
            <a:chOff x="671970" y="3429000"/>
            <a:chExt cx="1633461" cy="1600281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970" y="3429000"/>
              <a:ext cx="1633461" cy="1600281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987210" y="3675142"/>
              <a:ext cx="76093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600" b="1" dirty="0" smtClean="0">
                  <a:solidFill>
                    <a:srgbClr val="C00000"/>
                  </a:solidFill>
                  <a:effectLst>
                    <a:glow rad="203200">
                      <a:schemeClr val="bg1"/>
                    </a:glow>
                  </a:effectLst>
                </a:rPr>
                <a:t>Ш</a:t>
              </a:r>
              <a:endParaRPr lang="ru-RU" sz="6600" b="1" dirty="0">
                <a:solidFill>
                  <a:srgbClr val="C00000"/>
                </a:solidFill>
                <a:effectLst>
                  <a:glow rad="203200">
                    <a:schemeClr val="bg1"/>
                  </a:glow>
                </a:effectLst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692573" y="33595"/>
            <a:ext cx="1633461" cy="1600281"/>
            <a:chOff x="671970" y="3429000"/>
            <a:chExt cx="1633461" cy="1600281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970" y="3429000"/>
              <a:ext cx="1633461" cy="1600281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987210" y="3675142"/>
              <a:ext cx="76093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600" b="1" dirty="0" smtClean="0">
                  <a:solidFill>
                    <a:srgbClr val="C00000"/>
                  </a:solidFill>
                  <a:effectLst>
                    <a:glow rad="203200">
                      <a:schemeClr val="bg1"/>
                    </a:glow>
                  </a:effectLst>
                </a:rPr>
                <a:t>Ш</a:t>
              </a:r>
              <a:endParaRPr lang="ru-RU" sz="6600" b="1" dirty="0">
                <a:solidFill>
                  <a:srgbClr val="C00000"/>
                </a:solidFill>
                <a:effectLst>
                  <a:glow rad="203200">
                    <a:schemeClr val="bg1"/>
                  </a:glow>
                </a:effectLst>
              </a:endParaRPr>
            </a:p>
          </p:txBody>
        </p:sp>
      </p:grpSp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060" y="2400750"/>
            <a:ext cx="2105239" cy="4187344"/>
          </a:xfrm>
          <a:prstGeom prst="rect">
            <a:avLst/>
          </a:prstGeom>
        </p:spPr>
      </p:pic>
      <p:grpSp>
        <p:nvGrpSpPr>
          <p:cNvPr id="40" name="Группа 39"/>
          <p:cNvGrpSpPr/>
          <p:nvPr/>
        </p:nvGrpSpPr>
        <p:grpSpPr>
          <a:xfrm>
            <a:off x="4498377" y="33596"/>
            <a:ext cx="1633461" cy="1600281"/>
            <a:chOff x="671970" y="3429000"/>
            <a:chExt cx="1633461" cy="1600281"/>
          </a:xfrm>
        </p:grpSpPr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970" y="3429000"/>
              <a:ext cx="1633461" cy="1600281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987210" y="3675142"/>
              <a:ext cx="76093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600" b="1" dirty="0" smtClean="0">
                  <a:solidFill>
                    <a:srgbClr val="C00000"/>
                  </a:solidFill>
                  <a:effectLst>
                    <a:glow rad="203200">
                      <a:schemeClr val="bg1"/>
                    </a:glow>
                  </a:effectLst>
                </a:rPr>
                <a:t>Ш</a:t>
              </a:r>
              <a:endParaRPr lang="ru-RU" sz="6600" b="1" dirty="0">
                <a:solidFill>
                  <a:srgbClr val="C00000"/>
                </a:solidFill>
                <a:effectLst>
                  <a:glow rad="203200">
                    <a:schemeClr val="bg1"/>
                  </a:glow>
                </a:effectLst>
              </a:endParaRPr>
            </a:p>
          </p:txBody>
        </p:sp>
      </p:grpSp>
      <p:pic>
        <p:nvPicPr>
          <p:cNvPr id="39" name="Рисунок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886" y="3898776"/>
            <a:ext cx="3570879" cy="2689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23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20087 0.4310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2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-0.00122 0.44143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-0.21597 0.42291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9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0243 0.66689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3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0504 0.6643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3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2309 0.66203 " pathEditMode="relative" rAng="0" ptsTypes="AA">
                                      <p:cBhvr>
                                        <p:cTn id="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45" y="3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2222E-6 L -0.47083 0.64097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42" y="3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330" y="4613560"/>
            <a:ext cx="1750158" cy="17461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705" y="2611723"/>
            <a:ext cx="1497838" cy="16486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51268"/>
            <a:ext cx="1690848" cy="16506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39" y="559310"/>
            <a:ext cx="2232683" cy="16345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5" y="2611723"/>
            <a:ext cx="2232683" cy="16345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5" y="4725144"/>
            <a:ext cx="2232683" cy="1634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94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39687 -0.00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39687 -0.0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39687 -0.0050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95" y="2611723"/>
            <a:ext cx="1417258" cy="16486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191" y="551268"/>
            <a:ext cx="1598865" cy="16506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39" y="559310"/>
            <a:ext cx="2232683" cy="16345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5" y="2611723"/>
            <a:ext cx="2232683" cy="163455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8163" y="3779126"/>
            <a:ext cx="1459225" cy="27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87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39687 -0.00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39687 -0.0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t="-17000" r="-6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есенки и распевки - Кукушка - минус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4248" y="1314118"/>
            <a:ext cx="609600" cy="609600"/>
          </a:xfrm>
          <a:prstGeom prst="rect">
            <a:avLst/>
          </a:prstGeom>
        </p:spPr>
      </p:pic>
      <p:pic>
        <p:nvPicPr>
          <p:cNvPr id="2" name="Picture 2" descr="http://www.playcast.ru/uploads/2018/07/14/2554192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402" y="476672"/>
            <a:ext cx="3002757" cy="342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068960"/>
            <a:ext cx="3209925" cy="3448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63688" y="422082"/>
            <a:ext cx="338426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600" b="1" dirty="0" smtClean="0">
                <a:solidFill>
                  <a:srgbClr val="C00000"/>
                </a:solidFill>
                <a:effectLst>
                  <a:glow rad="533400">
                    <a:schemeClr val="bg1"/>
                  </a:glow>
                </a:effectLst>
              </a:rPr>
              <a:t>ША</a:t>
            </a:r>
            <a:endParaRPr lang="ru-RU" sz="16600" b="1" dirty="0">
              <a:solidFill>
                <a:srgbClr val="C00000"/>
              </a:solidFill>
              <a:effectLst>
                <a:glow rad="5334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21974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61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t="-17000" r="-6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есенки и распевки - Кукушка - минус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4248" y="1314118"/>
            <a:ext cx="609600" cy="609600"/>
          </a:xfrm>
          <a:prstGeom prst="rect">
            <a:avLst/>
          </a:prstGeom>
        </p:spPr>
      </p:pic>
      <p:pic>
        <p:nvPicPr>
          <p:cNvPr id="2" name="Picture 2" descr="http://www.playcast.ru/uploads/2018/07/14/2554192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402" y="476672"/>
            <a:ext cx="3002757" cy="342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068960"/>
            <a:ext cx="3209925" cy="3448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63688" y="422082"/>
            <a:ext cx="353334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600" b="1" dirty="0" smtClean="0">
                <a:solidFill>
                  <a:srgbClr val="C00000"/>
                </a:solidFill>
                <a:effectLst>
                  <a:glow rad="533400">
                    <a:schemeClr val="bg1"/>
                  </a:glow>
                </a:effectLst>
              </a:rPr>
              <a:t>ШО</a:t>
            </a:r>
            <a:endParaRPr lang="ru-RU" sz="16600" b="1" dirty="0">
              <a:solidFill>
                <a:srgbClr val="C00000"/>
              </a:solidFill>
              <a:effectLst>
                <a:glow rad="5334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567948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61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t="-17000" r="-6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есенки и распевки - Кукушка - минус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4248" y="1314118"/>
            <a:ext cx="609600" cy="609600"/>
          </a:xfrm>
          <a:prstGeom prst="rect">
            <a:avLst/>
          </a:prstGeom>
        </p:spPr>
      </p:pic>
      <p:pic>
        <p:nvPicPr>
          <p:cNvPr id="2" name="Picture 2" descr="http://www.playcast.ru/uploads/2018/07/14/2554192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402" y="476672"/>
            <a:ext cx="3002757" cy="342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068960"/>
            <a:ext cx="3209925" cy="3448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63688" y="422082"/>
            <a:ext cx="338426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600" b="1" dirty="0" smtClean="0">
                <a:solidFill>
                  <a:srgbClr val="C00000"/>
                </a:solidFill>
                <a:effectLst>
                  <a:glow rad="533400">
                    <a:schemeClr val="bg1"/>
                  </a:glow>
                </a:effectLst>
              </a:rPr>
              <a:t>ШУ</a:t>
            </a:r>
            <a:endParaRPr lang="ru-RU" sz="16600" b="1" dirty="0">
              <a:solidFill>
                <a:srgbClr val="C00000"/>
              </a:solidFill>
              <a:effectLst>
                <a:glow rad="5334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502988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61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80" y="3429000"/>
            <a:ext cx="3790950" cy="34480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10" y="2780928"/>
            <a:ext cx="1645333" cy="16453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936" y="2780529"/>
            <a:ext cx="3209925" cy="3448050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-57043" y="0"/>
            <a:ext cx="3623474" cy="3312368"/>
            <a:chOff x="-57043" y="0"/>
            <a:chExt cx="3623474" cy="3312368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7043" y="0"/>
              <a:ext cx="3623474" cy="3312368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795426" y="980728"/>
              <a:ext cx="134203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solidFill>
                    <a:schemeClr val="accent1">
                      <a:lumMod val="75000"/>
                    </a:schemeClr>
                  </a:solidFill>
                  <a:effectLst>
                    <a:glow rad="533400">
                      <a:schemeClr val="bg1"/>
                    </a:glow>
                  </a:effectLst>
                </a:rPr>
                <a:t>ША</a:t>
              </a:r>
              <a:endParaRPr lang="ru-RU" b="1" dirty="0">
                <a:solidFill>
                  <a:schemeClr val="accent1">
                    <a:lumMod val="75000"/>
                  </a:schemeClr>
                </a:solidFill>
                <a:effectLst>
                  <a:glow rad="533400">
                    <a:schemeClr val="bg1"/>
                  </a:glow>
                </a:effectLst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796136" y="0"/>
            <a:ext cx="3623474" cy="3312368"/>
            <a:chOff x="5796136" y="0"/>
            <a:chExt cx="3623474" cy="3312368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6136" y="0"/>
              <a:ext cx="3623474" cy="33123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6730081" y="995919"/>
              <a:ext cx="134203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solidFill>
                    <a:schemeClr val="accent1">
                      <a:lumMod val="75000"/>
                    </a:schemeClr>
                  </a:solidFill>
                  <a:effectLst>
                    <a:glow rad="533400">
                      <a:schemeClr val="bg1"/>
                    </a:glow>
                  </a:effectLst>
                </a:rPr>
                <a:t>ША</a:t>
              </a:r>
              <a:endParaRPr lang="ru-RU" b="1" dirty="0">
                <a:solidFill>
                  <a:schemeClr val="accent1">
                    <a:lumMod val="75000"/>
                  </a:schemeClr>
                </a:solidFill>
                <a:effectLst>
                  <a:glow rad="533400">
                    <a:schemeClr val="bg1"/>
                  </a:glow>
                </a:effectLst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2838955" y="0"/>
            <a:ext cx="3623474" cy="3312368"/>
            <a:chOff x="2838955" y="0"/>
            <a:chExt cx="3623474" cy="3312368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8955" y="0"/>
              <a:ext cx="3623474" cy="331236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779912" y="995919"/>
              <a:ext cx="134203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solidFill>
                    <a:schemeClr val="accent1">
                      <a:lumMod val="75000"/>
                    </a:schemeClr>
                  </a:solidFill>
                  <a:effectLst>
                    <a:glow rad="533400">
                      <a:schemeClr val="bg1"/>
                    </a:glow>
                  </a:effectLst>
                </a:rPr>
                <a:t>ША</a:t>
              </a:r>
              <a:endParaRPr lang="ru-RU" b="1" dirty="0">
                <a:solidFill>
                  <a:schemeClr val="accent1">
                    <a:lumMod val="75000"/>
                  </a:schemeClr>
                </a:solidFill>
                <a:effectLst>
                  <a:glow rad="533400">
                    <a:schemeClr val="bg1"/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927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6845" y="3202898"/>
            <a:ext cx="1741008" cy="32320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57853" y="2826707"/>
            <a:ext cx="2812157" cy="3841513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395537" y="463308"/>
            <a:ext cx="2448272" cy="2363399"/>
            <a:chOff x="395537" y="463308"/>
            <a:chExt cx="2448272" cy="2363399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7" y="463308"/>
              <a:ext cx="2448272" cy="2363399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1405" y="1137174"/>
              <a:ext cx="139653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solidFill>
                    <a:schemeClr val="accent1">
                      <a:lumMod val="75000"/>
                    </a:schemeClr>
                  </a:solidFill>
                  <a:effectLst>
                    <a:glow rad="609600">
                      <a:schemeClr val="bg1"/>
                    </a:glow>
                  </a:effectLst>
                </a:rPr>
                <a:t>ШО</a:t>
              </a:r>
              <a:endParaRPr lang="ru-RU" sz="6000" b="1" dirty="0">
                <a:solidFill>
                  <a:schemeClr val="accent1">
                    <a:lumMod val="75000"/>
                  </a:schemeClr>
                </a:solidFill>
                <a:effectLst>
                  <a:glow rad="609600">
                    <a:schemeClr val="bg1"/>
                  </a:glow>
                </a:effectLst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5871989" y="463308"/>
            <a:ext cx="2448272" cy="2363399"/>
            <a:chOff x="5871989" y="463308"/>
            <a:chExt cx="2448272" cy="2363399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1989" y="463308"/>
              <a:ext cx="2448272" cy="2363399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6397857" y="1131830"/>
              <a:ext cx="139653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solidFill>
                    <a:schemeClr val="accent1">
                      <a:lumMod val="75000"/>
                    </a:schemeClr>
                  </a:solidFill>
                  <a:effectLst>
                    <a:glow rad="609600">
                      <a:schemeClr val="bg1"/>
                    </a:glow>
                  </a:effectLst>
                </a:rPr>
                <a:t>ШО</a:t>
              </a:r>
              <a:endParaRPr lang="ru-RU" sz="6000" b="1" dirty="0">
                <a:solidFill>
                  <a:schemeClr val="accent1">
                    <a:lumMod val="75000"/>
                  </a:schemeClr>
                </a:solidFill>
                <a:effectLst>
                  <a:glow rad="609600">
                    <a:schemeClr val="bg1"/>
                  </a:glow>
                </a:effectLst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3059832" y="463308"/>
            <a:ext cx="2448272" cy="2363399"/>
            <a:chOff x="3059832" y="463308"/>
            <a:chExt cx="2448272" cy="2363399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9832" y="463308"/>
              <a:ext cx="2448272" cy="2363399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3554742" y="1121570"/>
              <a:ext cx="139653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solidFill>
                    <a:schemeClr val="accent1">
                      <a:lumMod val="75000"/>
                    </a:schemeClr>
                  </a:solidFill>
                  <a:effectLst>
                    <a:glow rad="609600">
                      <a:schemeClr val="bg1"/>
                    </a:glow>
                  </a:effectLst>
                </a:rPr>
                <a:t>ШО</a:t>
              </a:r>
              <a:endParaRPr lang="ru-RU" sz="6000" b="1" dirty="0">
                <a:solidFill>
                  <a:schemeClr val="accent1">
                    <a:lumMod val="75000"/>
                  </a:schemeClr>
                </a:solidFill>
                <a:effectLst>
                  <a:glow rad="609600">
                    <a:schemeClr val="bg1"/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653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0.47257 0.5437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28" y="27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22848 0.48079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4" y="2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02396 0.53311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2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images.chesscomfiles.com/uploads/v1/user/22531468.9777c07c.1200x1200o.837796d74aa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570" y="714654"/>
            <a:ext cx="2030359" cy="203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images.chesscomfiles.com/uploads/v1/user/22531468.9777c07c.1200x1200o.837796d74aa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865" y="695574"/>
            <a:ext cx="2030359" cy="203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images.chesscomfiles.com/uploads/v1/user/22531468.9777c07c.1200x1200o.837796d74aa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1" y="695574"/>
            <a:ext cx="2030359" cy="203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clipartmax.com/png/full/2-21945_books-for-clip-art-books-clipart-pn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632" y="4653136"/>
            <a:ext cx="1619369" cy="158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06" y="3098058"/>
            <a:ext cx="1905000" cy="3448050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664826" y="312508"/>
            <a:ext cx="2202790" cy="2718666"/>
            <a:chOff x="664826" y="312508"/>
            <a:chExt cx="2202790" cy="2718666"/>
          </a:xfrm>
        </p:grpSpPr>
        <p:pic>
          <p:nvPicPr>
            <p:cNvPr id="5126" name="Picture 6" descr="https://rabotaipro100.ru/wp-content/uploads/2019/01/0_e9fdb_d89addbe_orig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12630">
              <a:off x="664826" y="312508"/>
              <a:ext cx="2202790" cy="2718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062342" y="1222003"/>
              <a:ext cx="129715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effectLst>
                    <a:glow rad="762000">
                      <a:schemeClr val="bg1"/>
                    </a:glow>
                  </a:effectLst>
                </a:rPr>
                <a:t>ШУ</a:t>
              </a:r>
              <a:endParaRPr lang="ru-RU" sz="6000" b="1" dirty="0">
                <a:effectLst>
                  <a:glow rad="762000">
                    <a:schemeClr val="bg1"/>
                  </a:glow>
                </a:effectLst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6439355" y="269243"/>
            <a:ext cx="2202790" cy="2718666"/>
            <a:chOff x="6439355" y="269243"/>
            <a:chExt cx="2202790" cy="2718666"/>
          </a:xfrm>
        </p:grpSpPr>
        <p:pic>
          <p:nvPicPr>
            <p:cNvPr id="7" name="Picture 6" descr="https://rabotaipro100.ru/wp-content/uploads/2019/01/0_e9fdb_d89addbe_orig.png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12630">
              <a:off x="6439355" y="269243"/>
              <a:ext cx="2202790" cy="2718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6836871" y="1202923"/>
              <a:ext cx="129715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effectLst>
                    <a:glow rad="762000">
                      <a:schemeClr val="bg1"/>
                    </a:glow>
                  </a:effectLst>
                </a:rPr>
                <a:t>ШУ</a:t>
              </a:r>
              <a:endParaRPr lang="ru-RU" sz="6000" b="1" dirty="0">
                <a:effectLst>
                  <a:glow rad="762000">
                    <a:schemeClr val="bg1"/>
                  </a:glow>
                </a:effectLst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3544650" y="312507"/>
            <a:ext cx="2202790" cy="2718666"/>
            <a:chOff x="3544650" y="312507"/>
            <a:chExt cx="2202790" cy="2718666"/>
          </a:xfrm>
        </p:grpSpPr>
        <p:pic>
          <p:nvPicPr>
            <p:cNvPr id="8" name="Picture 6" descr="https://rabotaipro100.ru/wp-content/uploads/2019/01/0_e9fdb_d89addbe_orig.png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12630">
              <a:off x="3544650" y="312507"/>
              <a:ext cx="2202790" cy="2718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3997470" y="1317549"/>
              <a:ext cx="129715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 smtClean="0">
                  <a:effectLst>
                    <a:glow rad="762000">
                      <a:schemeClr val="bg1"/>
                    </a:glow>
                  </a:effectLst>
                </a:rPr>
                <a:t>ШУ</a:t>
              </a:r>
              <a:endParaRPr lang="ru-RU" sz="6000" b="1" dirty="0">
                <a:effectLst>
                  <a:glow rad="762000">
                    <a:schemeClr val="bg1"/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0883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2" y="2871941"/>
            <a:ext cx="2160240" cy="3759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634" y="2994839"/>
            <a:ext cx="4180098" cy="418009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534" y="3708699"/>
            <a:ext cx="2395570" cy="2012056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-180528" y="-163631"/>
            <a:ext cx="2416249" cy="2626673"/>
            <a:chOff x="-180528" y="-163631"/>
            <a:chExt cx="2416249" cy="2626673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80528" y="-163631"/>
              <a:ext cx="2416249" cy="2626673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41683" y="688040"/>
              <a:ext cx="122501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50000"/>
                    </a:schemeClr>
                  </a:solidFill>
                  <a:effectLst>
                    <a:glow rad="393700">
                      <a:schemeClr val="bg1"/>
                    </a:glow>
                  </a:effectLst>
                </a:rPr>
                <a:t>ША</a:t>
              </a:r>
              <a:endParaRPr lang="ru-RU" sz="5400" b="1" dirty="0">
                <a:solidFill>
                  <a:schemeClr val="tx2">
                    <a:lumMod val="50000"/>
                  </a:schemeClr>
                </a:solidFill>
                <a:effectLst>
                  <a:glow rad="393700">
                    <a:schemeClr val="bg1"/>
                  </a:glow>
                </a:effectLst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619672" y="593743"/>
            <a:ext cx="2416249" cy="2626673"/>
            <a:chOff x="1619672" y="593743"/>
            <a:chExt cx="2416249" cy="2626673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9672" y="593743"/>
              <a:ext cx="2416249" cy="2626673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2138860" y="1468874"/>
              <a:ext cx="127310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50000"/>
                    </a:schemeClr>
                  </a:solidFill>
                  <a:effectLst>
                    <a:glow rad="393700">
                      <a:schemeClr val="bg1"/>
                    </a:glow>
                  </a:effectLst>
                </a:rPr>
                <a:t>ШО</a:t>
              </a:r>
              <a:endParaRPr lang="ru-RU" sz="5400" b="1" dirty="0">
                <a:solidFill>
                  <a:schemeClr val="tx2">
                    <a:lumMod val="50000"/>
                  </a:schemeClr>
                </a:solidFill>
                <a:effectLst>
                  <a:glow rad="393700">
                    <a:schemeClr val="bg1"/>
                  </a:glow>
                </a:effectLst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3363875" y="-183184"/>
            <a:ext cx="2416249" cy="2626673"/>
            <a:chOff x="3363875" y="-183184"/>
            <a:chExt cx="2416249" cy="2626673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3875" y="-183184"/>
              <a:ext cx="2416249" cy="2626673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3923049" y="692577"/>
              <a:ext cx="1183337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50000"/>
                    </a:schemeClr>
                  </a:solidFill>
                  <a:effectLst>
                    <a:glow rad="393700">
                      <a:schemeClr val="bg1"/>
                    </a:glow>
                  </a:effectLst>
                </a:rPr>
                <a:t>ШУ</a:t>
              </a:r>
              <a:endParaRPr lang="ru-RU" sz="5400" b="1" dirty="0">
                <a:solidFill>
                  <a:schemeClr val="tx2">
                    <a:lumMod val="50000"/>
                  </a:schemeClr>
                </a:solidFill>
                <a:effectLst>
                  <a:glow rad="393700">
                    <a:schemeClr val="bg1"/>
                  </a:glow>
                </a:effectLst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5148064" y="568172"/>
            <a:ext cx="2416249" cy="2626673"/>
            <a:chOff x="5148064" y="568172"/>
            <a:chExt cx="2416249" cy="2626673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64" y="568172"/>
              <a:ext cx="2416249" cy="2626673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5689467" y="1445414"/>
              <a:ext cx="12570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50000"/>
                    </a:schemeClr>
                  </a:solidFill>
                  <a:effectLst>
                    <a:glow rad="393700">
                      <a:schemeClr val="bg1"/>
                    </a:glow>
                  </a:effectLst>
                </a:rPr>
                <a:t>ШИ</a:t>
              </a:r>
              <a:endParaRPr lang="ru-RU" sz="5400" b="1" dirty="0">
                <a:solidFill>
                  <a:schemeClr val="tx2">
                    <a:lumMod val="50000"/>
                  </a:schemeClr>
                </a:solidFill>
                <a:effectLst>
                  <a:glow rad="393700">
                    <a:schemeClr val="bg1"/>
                  </a:glow>
                </a:effectLst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6914482" y="-163633"/>
            <a:ext cx="2416249" cy="2626673"/>
            <a:chOff x="6914482" y="-163633"/>
            <a:chExt cx="2416249" cy="2626673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4482" y="-163633"/>
              <a:ext cx="2416249" cy="2626673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478050" y="668487"/>
              <a:ext cx="114326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50000"/>
                    </a:schemeClr>
                  </a:solidFill>
                  <a:effectLst>
                    <a:glow rad="393700">
                      <a:schemeClr val="bg1"/>
                    </a:glow>
                  </a:effectLst>
                </a:rPr>
                <a:t>ШЕ</a:t>
              </a:r>
              <a:endParaRPr lang="ru-RU" sz="5400" b="1" dirty="0">
                <a:solidFill>
                  <a:schemeClr val="tx2">
                    <a:lumMod val="50000"/>
                  </a:schemeClr>
                </a:solidFill>
                <a:effectLst>
                  <a:glow rad="393700">
                    <a:schemeClr val="bg1"/>
                  </a:glow>
                </a:effectLst>
              </a:endParaRPr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608" y="5632653"/>
            <a:ext cx="1224630" cy="117903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423" y="5443756"/>
            <a:ext cx="1698746" cy="15568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132" y="5812749"/>
            <a:ext cx="893486" cy="81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3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951" y="5485874"/>
            <a:ext cx="1469382" cy="1072412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395536" y="404664"/>
            <a:ext cx="2506716" cy="2600089"/>
            <a:chOff x="395536" y="404664"/>
            <a:chExt cx="2506716" cy="2600089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6" y="404664"/>
              <a:ext cx="2506716" cy="2600089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729033" y="1074851"/>
              <a:ext cx="172675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8000" b="1" dirty="0" smtClean="0">
                  <a:solidFill>
                    <a:schemeClr val="tx2">
                      <a:lumMod val="75000"/>
                    </a:schemeClr>
                  </a:solidFill>
                  <a:effectLst>
                    <a:glow rad="342900">
                      <a:schemeClr val="bg1"/>
                    </a:glow>
                  </a:effectLst>
                </a:rPr>
                <a:t>ША</a:t>
              </a:r>
              <a:endParaRPr lang="ru-RU" sz="8000" b="1" dirty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3318642" y="405178"/>
            <a:ext cx="2506716" cy="2600089"/>
            <a:chOff x="3318642" y="405178"/>
            <a:chExt cx="2506716" cy="2600089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8642" y="405178"/>
              <a:ext cx="2506716" cy="260008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708622" y="1129334"/>
              <a:ext cx="172675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8000" b="1" dirty="0" smtClean="0">
                  <a:solidFill>
                    <a:schemeClr val="tx2">
                      <a:lumMod val="75000"/>
                    </a:schemeClr>
                  </a:solidFill>
                  <a:effectLst>
                    <a:glow rad="342900">
                      <a:schemeClr val="bg1"/>
                    </a:glow>
                  </a:effectLst>
                </a:rPr>
                <a:t>ША</a:t>
              </a:r>
              <a:endParaRPr lang="ru-RU" sz="8000" b="1" dirty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6203100" y="436527"/>
            <a:ext cx="2506716" cy="2600089"/>
            <a:chOff x="6203100" y="436527"/>
            <a:chExt cx="2506716" cy="260008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3100" y="436527"/>
              <a:ext cx="2506716" cy="2600089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593080" y="1192396"/>
              <a:ext cx="1798890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8000" b="1" dirty="0" smtClean="0">
                  <a:solidFill>
                    <a:schemeClr val="tx2">
                      <a:lumMod val="75000"/>
                    </a:schemeClr>
                  </a:solidFill>
                  <a:effectLst>
                    <a:glow rad="342900">
                      <a:schemeClr val="bg1"/>
                    </a:glow>
                  </a:effectLst>
                </a:rPr>
                <a:t>ШО</a:t>
              </a:r>
              <a:endParaRPr lang="ru-RU" sz="8000" b="1" dirty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87" y="3036617"/>
            <a:ext cx="1945045" cy="352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93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0.39062 0.492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31" y="2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07083 0.251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-0.24445 -0.0053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22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2944386"/>
            <a:ext cx="2028177" cy="35298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705" y="4900997"/>
            <a:ext cx="2133340" cy="1763171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456729" y="230084"/>
            <a:ext cx="1761773" cy="2603109"/>
            <a:chOff x="456729" y="230084"/>
            <a:chExt cx="1761773" cy="260310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729" y="230084"/>
              <a:ext cx="1761773" cy="26031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729033" y="1374558"/>
              <a:ext cx="127310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75000"/>
                    </a:schemeClr>
                  </a:solidFill>
                  <a:effectLst>
                    <a:glow rad="342900">
                      <a:schemeClr val="bg1"/>
                    </a:glow>
                  </a:effectLst>
                </a:rPr>
                <a:t>ШО</a:t>
              </a:r>
              <a:endParaRPr lang="ru-RU" sz="5400" b="1" dirty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706662" y="341277"/>
            <a:ext cx="1761773" cy="2603109"/>
            <a:chOff x="4706662" y="341277"/>
            <a:chExt cx="1761773" cy="2603109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662" y="341277"/>
              <a:ext cx="1761773" cy="2603109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950995" y="1398334"/>
              <a:ext cx="1183337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75000"/>
                    </a:schemeClr>
                  </a:solidFill>
                  <a:effectLst>
                    <a:glow rad="342900">
                      <a:schemeClr val="bg1"/>
                    </a:glow>
                  </a:effectLst>
                </a:rPr>
                <a:t>ШУ</a:t>
              </a:r>
              <a:endParaRPr lang="ru-RU" sz="5400" b="1" dirty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6948264" y="261097"/>
            <a:ext cx="1761773" cy="2603109"/>
            <a:chOff x="6948264" y="261097"/>
            <a:chExt cx="1761773" cy="2603109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8264" y="261097"/>
              <a:ext cx="1761773" cy="260310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7192597" y="1375936"/>
              <a:ext cx="1183337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chemeClr val="tx2">
                      <a:lumMod val="75000"/>
                    </a:schemeClr>
                  </a:solidFill>
                  <a:effectLst>
                    <a:glow rad="342900">
                      <a:schemeClr val="bg1"/>
                    </a:glow>
                  </a:effectLst>
                </a:rPr>
                <a:t>ШУ</a:t>
              </a:r>
              <a:endParaRPr lang="ru-RU" sz="5400" b="1" dirty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130" y="2297888"/>
            <a:ext cx="2439532" cy="302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3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22778 0.32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89" y="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-0.23715 0.302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4901 0.314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14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23" t="26343" r="10150" b="23102"/>
          <a:stretch/>
        </p:blipFill>
        <p:spPr>
          <a:xfrm flipH="1">
            <a:off x="-280611" y="3429000"/>
            <a:ext cx="3878319" cy="26170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97" t="24964" r="27840" b="23262"/>
          <a:stretch/>
        </p:blipFill>
        <p:spPr>
          <a:xfrm>
            <a:off x="633275" y="2992253"/>
            <a:ext cx="2675945" cy="32035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7" t="25104" r="29783" b="18156"/>
          <a:stretch/>
        </p:blipFill>
        <p:spPr>
          <a:xfrm>
            <a:off x="245181" y="3429000"/>
            <a:ext cx="2995449" cy="27668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0751" y="6354863"/>
            <a:ext cx="6894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Сколько мышат убежало от кота? Спой песенку каждого мышонка.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6879" y="1315629"/>
            <a:ext cx="11833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rPr>
              <a:t>ШУ</a:t>
            </a:r>
            <a:endParaRPr lang="ru-RU" sz="5400" b="1" dirty="0">
              <a:solidFill>
                <a:schemeClr val="tx2">
                  <a:lumMod val="75000"/>
                </a:schemeClr>
              </a:solidFill>
              <a:effectLst>
                <a:glow rad="342900">
                  <a:schemeClr val="bg1"/>
                </a:glo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66806" y="4062952"/>
            <a:ext cx="1257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rPr>
              <a:t>ШИ</a:t>
            </a:r>
            <a:endParaRPr lang="ru-RU" sz="5400" b="1" dirty="0">
              <a:solidFill>
                <a:schemeClr val="tx2">
                  <a:lumMod val="75000"/>
                </a:schemeClr>
              </a:solidFill>
              <a:effectLst>
                <a:glow rad="342900">
                  <a:schemeClr val="bg1"/>
                </a:glo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83469" y="670915"/>
            <a:ext cx="1257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  <a:effectLst>
                  <a:glow rad="342900">
                    <a:schemeClr val="bg1"/>
                  </a:glow>
                </a:effectLst>
              </a:rPr>
              <a:t>ШИ</a:t>
            </a:r>
            <a:endParaRPr lang="ru-RU" sz="5400" b="1" dirty="0">
              <a:solidFill>
                <a:schemeClr val="tx2">
                  <a:lumMod val="75000"/>
                </a:schemeClr>
              </a:solidFill>
              <a:effectLst>
                <a:glow rad="342900">
                  <a:schemeClr val="bg1"/>
                </a:glo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36419" y="2442254"/>
            <a:ext cx="5015332" cy="474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6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0.38038 -0.096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18195 -0.432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-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7.40741E-7 L 0.59444 -0.411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22" y="-2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669" y="3140968"/>
            <a:ext cx="1898450" cy="33040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996952"/>
            <a:ext cx="3209925" cy="34480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33" y="589623"/>
            <a:ext cx="7587649" cy="15022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04158" y="692696"/>
            <a:ext cx="35683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Молодец!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785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669</Words>
  <Application>Microsoft Office PowerPoint</Application>
  <PresentationFormat>Экран (4:3)</PresentationFormat>
  <Paragraphs>140</Paragraphs>
  <Slides>24</Slides>
  <Notes>17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intel</dc:creator>
  <cp:lastModifiedBy>intel</cp:lastModifiedBy>
  <cp:revision>52</cp:revision>
  <dcterms:created xsi:type="dcterms:W3CDTF">2019-09-13T18:27:30Z</dcterms:created>
  <dcterms:modified xsi:type="dcterms:W3CDTF">2019-10-22T19:35:56Z</dcterms:modified>
</cp:coreProperties>
</file>