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media/audio11.wav" ContentType="audio/x-wav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0"/>
  </p:notesMasterIdLst>
  <p:handoutMasterIdLst>
    <p:handoutMasterId r:id="rId11"/>
  </p:handoutMasterIdLst>
  <p:sldIdLst>
    <p:sldId id="257" r:id="rId3"/>
    <p:sldId id="277" r:id="rId4"/>
    <p:sldId id="314" r:id="rId5"/>
    <p:sldId id="315" r:id="rId6"/>
    <p:sldId id="312" r:id="rId7"/>
    <p:sldId id="305" r:id="rId8"/>
    <p:sldId id="31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Rg st="1" end="7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F3187"/>
    <a:srgbClr val="7030A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59" autoAdjust="0"/>
    <p:restoredTop sz="82042" autoAdjust="0"/>
  </p:normalViewPr>
  <p:slideViewPr>
    <p:cSldViewPr snapToGrid="0">
      <p:cViewPr>
        <p:scale>
          <a:sx n="75" d="100"/>
          <a:sy n="75" d="100"/>
        </p:scale>
        <p:origin x="-42" y="27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1074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C5D79-E691-4B51-88CB-C0A16ECEC709}" type="datetimeFigureOut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37FB0-595B-40EF-A0BA-20862A72C3E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54347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50A96-7895-4775-80EE-AA77FEB2A3F9}" type="datetimeFigureOut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noProof="0" dirty="0"/>
              <a:t>Четвертый</a:t>
            </a:r>
            <a:r>
              <a:rPr lang="ru-RU" dirty="0"/>
              <a:t>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165F4-379C-44F2-8E89-DB43904FE85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3486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rgbClr val="9F3187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9994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Рисунок с подписью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277813" y="152400"/>
            <a:ext cx="8102599" cy="6248400"/>
            <a:chOff x="1097557" y="700499"/>
            <a:chExt cx="7498976" cy="527876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097557" y="700499"/>
              <a:ext cx="7498976" cy="5278764"/>
              <a:chOff x="1097557" y="700499"/>
              <a:chExt cx="7498976" cy="5278764"/>
            </a:xfrm>
          </p:grpSpPr>
          <p:sp>
            <p:nvSpPr>
              <p:cNvPr id="11" name="Полилиния 9"/>
              <p:cNvSpPr>
                <a:spLocks/>
              </p:cNvSpPr>
              <p:nvPr/>
            </p:nvSpPr>
            <p:spPr bwMode="auto">
              <a:xfrm>
                <a:off x="1674812" y="1371600"/>
                <a:ext cx="6348251" cy="3985059"/>
              </a:xfrm>
              <a:custGeom>
                <a:avLst/>
                <a:gdLst>
                  <a:gd name="T0" fmla="*/ 2466 w 2671"/>
                  <a:gd name="T1" fmla="*/ 92 h 1682"/>
                  <a:gd name="T2" fmla="*/ 200 w 2671"/>
                  <a:gd name="T3" fmla="*/ 99 h 1682"/>
                  <a:gd name="T4" fmla="*/ 169 w 2671"/>
                  <a:gd name="T5" fmla="*/ 1583 h 1682"/>
                  <a:gd name="T6" fmla="*/ 2481 w 2671"/>
                  <a:gd name="T7" fmla="*/ 1562 h 1682"/>
                  <a:gd name="T8" fmla="*/ 2466 w 2671"/>
                  <a:gd name="T9" fmla="*/ 92 h 1682"/>
                  <a:gd name="connsiteX0" fmla="*/ 9074 w 9535"/>
                  <a:gd name="connsiteY0" fmla="*/ 447 h 9722"/>
                  <a:gd name="connsiteX1" fmla="*/ 544 w 9535"/>
                  <a:gd name="connsiteY1" fmla="*/ 264 h 9722"/>
                  <a:gd name="connsiteX2" fmla="*/ 475 w 9535"/>
                  <a:gd name="connsiteY2" fmla="*/ 9311 h 9722"/>
                  <a:gd name="connsiteX3" fmla="*/ 9131 w 9535"/>
                  <a:gd name="connsiteY3" fmla="*/ 9187 h 9722"/>
                  <a:gd name="connsiteX4" fmla="*/ 9074 w 9535"/>
                  <a:gd name="connsiteY4" fmla="*/ 447 h 9722"/>
                  <a:gd name="connsiteX0" fmla="*/ 9519 w 10001"/>
                  <a:gd name="connsiteY0" fmla="*/ 986 h 10526"/>
                  <a:gd name="connsiteX1" fmla="*/ 5107 w 10001"/>
                  <a:gd name="connsiteY1" fmla="*/ 519 h 10526"/>
                  <a:gd name="connsiteX2" fmla="*/ 573 w 10001"/>
                  <a:gd name="connsiteY2" fmla="*/ 798 h 10526"/>
                  <a:gd name="connsiteX3" fmla="*/ 500 w 10001"/>
                  <a:gd name="connsiteY3" fmla="*/ 10103 h 10526"/>
                  <a:gd name="connsiteX4" fmla="*/ 9578 w 10001"/>
                  <a:gd name="connsiteY4" fmla="*/ 9976 h 10526"/>
                  <a:gd name="connsiteX5" fmla="*/ 9519 w 10001"/>
                  <a:gd name="connsiteY5" fmla="*/ 986 h 10526"/>
                  <a:gd name="connsiteX0" fmla="*/ 9561 w 10043"/>
                  <a:gd name="connsiteY0" fmla="*/ 870 h 10410"/>
                  <a:gd name="connsiteX1" fmla="*/ 5149 w 10043"/>
                  <a:gd name="connsiteY1" fmla="*/ 403 h 10410"/>
                  <a:gd name="connsiteX2" fmla="*/ 533 w 10043"/>
                  <a:gd name="connsiteY2" fmla="*/ 862 h 10410"/>
                  <a:gd name="connsiteX3" fmla="*/ 542 w 10043"/>
                  <a:gd name="connsiteY3" fmla="*/ 9987 h 10410"/>
                  <a:gd name="connsiteX4" fmla="*/ 9620 w 10043"/>
                  <a:gd name="connsiteY4" fmla="*/ 9860 h 10410"/>
                  <a:gd name="connsiteX5" fmla="*/ 9561 w 10043"/>
                  <a:gd name="connsiteY5" fmla="*/ 870 h 10410"/>
                  <a:gd name="connsiteX0" fmla="*/ 9572 w 10054"/>
                  <a:gd name="connsiteY0" fmla="*/ 835 h 10375"/>
                  <a:gd name="connsiteX1" fmla="*/ 5160 w 10054"/>
                  <a:gd name="connsiteY1" fmla="*/ 368 h 10375"/>
                  <a:gd name="connsiteX2" fmla="*/ 544 w 10054"/>
                  <a:gd name="connsiteY2" fmla="*/ 827 h 10375"/>
                  <a:gd name="connsiteX3" fmla="*/ 553 w 10054"/>
                  <a:gd name="connsiteY3" fmla="*/ 9952 h 10375"/>
                  <a:gd name="connsiteX4" fmla="*/ 9631 w 10054"/>
                  <a:gd name="connsiteY4" fmla="*/ 9825 h 10375"/>
                  <a:gd name="connsiteX5" fmla="*/ 9572 w 10054"/>
                  <a:gd name="connsiteY5" fmla="*/ 835 h 10375"/>
                  <a:gd name="connsiteX0" fmla="*/ 9532 w 10014"/>
                  <a:gd name="connsiteY0" fmla="*/ 835 h 10375"/>
                  <a:gd name="connsiteX1" fmla="*/ 5120 w 10014"/>
                  <a:gd name="connsiteY1" fmla="*/ 368 h 10375"/>
                  <a:gd name="connsiteX2" fmla="*/ 504 w 10014"/>
                  <a:gd name="connsiteY2" fmla="*/ 827 h 10375"/>
                  <a:gd name="connsiteX3" fmla="*/ 513 w 10014"/>
                  <a:gd name="connsiteY3" fmla="*/ 9952 h 10375"/>
                  <a:gd name="connsiteX4" fmla="*/ 9591 w 10014"/>
                  <a:gd name="connsiteY4" fmla="*/ 9825 h 10375"/>
                  <a:gd name="connsiteX5" fmla="*/ 9532 w 10014"/>
                  <a:gd name="connsiteY5" fmla="*/ 835 h 10375"/>
                  <a:gd name="connsiteX0" fmla="*/ 9532 w 10014"/>
                  <a:gd name="connsiteY0" fmla="*/ 653 h 10193"/>
                  <a:gd name="connsiteX1" fmla="*/ 5120 w 10014"/>
                  <a:gd name="connsiteY1" fmla="*/ 186 h 10193"/>
                  <a:gd name="connsiteX2" fmla="*/ 504 w 10014"/>
                  <a:gd name="connsiteY2" fmla="*/ 645 h 10193"/>
                  <a:gd name="connsiteX3" fmla="*/ 513 w 10014"/>
                  <a:gd name="connsiteY3" fmla="*/ 9770 h 10193"/>
                  <a:gd name="connsiteX4" fmla="*/ 9591 w 10014"/>
                  <a:gd name="connsiteY4" fmla="*/ 9643 h 10193"/>
                  <a:gd name="connsiteX5" fmla="*/ 9532 w 10014"/>
                  <a:gd name="connsiteY5" fmla="*/ 653 h 10193"/>
                  <a:gd name="connsiteX0" fmla="*/ 9532 w 10014"/>
                  <a:gd name="connsiteY0" fmla="*/ 579 h 10119"/>
                  <a:gd name="connsiteX1" fmla="*/ 5120 w 10014"/>
                  <a:gd name="connsiteY1" fmla="*/ 112 h 10119"/>
                  <a:gd name="connsiteX2" fmla="*/ 504 w 10014"/>
                  <a:gd name="connsiteY2" fmla="*/ 571 h 10119"/>
                  <a:gd name="connsiteX3" fmla="*/ 513 w 10014"/>
                  <a:gd name="connsiteY3" fmla="*/ 9696 h 10119"/>
                  <a:gd name="connsiteX4" fmla="*/ 9591 w 10014"/>
                  <a:gd name="connsiteY4" fmla="*/ 9569 h 10119"/>
                  <a:gd name="connsiteX5" fmla="*/ 9532 w 10014"/>
                  <a:gd name="connsiteY5" fmla="*/ 579 h 10119"/>
                  <a:gd name="connsiteX0" fmla="*/ 9560 w 10042"/>
                  <a:gd name="connsiteY0" fmla="*/ 783 h 10323"/>
                  <a:gd name="connsiteX1" fmla="*/ 5132 w 10042"/>
                  <a:gd name="connsiteY1" fmla="*/ 521 h 10323"/>
                  <a:gd name="connsiteX2" fmla="*/ 532 w 10042"/>
                  <a:gd name="connsiteY2" fmla="*/ 775 h 10323"/>
                  <a:gd name="connsiteX3" fmla="*/ 541 w 10042"/>
                  <a:gd name="connsiteY3" fmla="*/ 9900 h 10323"/>
                  <a:gd name="connsiteX4" fmla="*/ 9619 w 10042"/>
                  <a:gd name="connsiteY4" fmla="*/ 9773 h 10323"/>
                  <a:gd name="connsiteX5" fmla="*/ 9560 w 10042"/>
                  <a:gd name="connsiteY5" fmla="*/ 783 h 10323"/>
                  <a:gd name="connsiteX0" fmla="*/ 9562 w 10044"/>
                  <a:gd name="connsiteY0" fmla="*/ 560 h 10100"/>
                  <a:gd name="connsiteX1" fmla="*/ 5134 w 10044"/>
                  <a:gd name="connsiteY1" fmla="*/ 298 h 10100"/>
                  <a:gd name="connsiteX2" fmla="*/ 534 w 10044"/>
                  <a:gd name="connsiteY2" fmla="*/ 552 h 10100"/>
                  <a:gd name="connsiteX3" fmla="*/ 543 w 10044"/>
                  <a:gd name="connsiteY3" fmla="*/ 9677 h 10100"/>
                  <a:gd name="connsiteX4" fmla="*/ 9621 w 10044"/>
                  <a:gd name="connsiteY4" fmla="*/ 9550 h 10100"/>
                  <a:gd name="connsiteX5" fmla="*/ 9562 w 10044"/>
                  <a:gd name="connsiteY5" fmla="*/ 560 h 10100"/>
                  <a:gd name="connsiteX0" fmla="*/ 9598 w 10080"/>
                  <a:gd name="connsiteY0" fmla="*/ 482 h 10022"/>
                  <a:gd name="connsiteX1" fmla="*/ 5170 w 10080"/>
                  <a:gd name="connsiteY1" fmla="*/ 220 h 10022"/>
                  <a:gd name="connsiteX2" fmla="*/ 504 w 10080"/>
                  <a:gd name="connsiteY2" fmla="*/ 602 h 10022"/>
                  <a:gd name="connsiteX3" fmla="*/ 579 w 10080"/>
                  <a:gd name="connsiteY3" fmla="*/ 9599 h 10022"/>
                  <a:gd name="connsiteX4" fmla="*/ 9657 w 10080"/>
                  <a:gd name="connsiteY4" fmla="*/ 9472 h 10022"/>
                  <a:gd name="connsiteX5" fmla="*/ 9598 w 10080"/>
                  <a:gd name="connsiteY5" fmla="*/ 482 h 10022"/>
                  <a:gd name="connsiteX0" fmla="*/ 9553 w 10035"/>
                  <a:gd name="connsiteY0" fmla="*/ 453 h 9993"/>
                  <a:gd name="connsiteX1" fmla="*/ 5125 w 10035"/>
                  <a:gd name="connsiteY1" fmla="*/ 191 h 9993"/>
                  <a:gd name="connsiteX2" fmla="*/ 459 w 10035"/>
                  <a:gd name="connsiteY2" fmla="*/ 573 h 9993"/>
                  <a:gd name="connsiteX3" fmla="*/ 534 w 10035"/>
                  <a:gd name="connsiteY3" fmla="*/ 9570 h 9993"/>
                  <a:gd name="connsiteX4" fmla="*/ 9612 w 10035"/>
                  <a:gd name="connsiteY4" fmla="*/ 9443 h 9993"/>
                  <a:gd name="connsiteX5" fmla="*/ 9553 w 10035"/>
                  <a:gd name="connsiteY5" fmla="*/ 453 h 9993"/>
                  <a:gd name="connsiteX0" fmla="*/ 9520 w 10000"/>
                  <a:gd name="connsiteY0" fmla="*/ 453 h 10000"/>
                  <a:gd name="connsiteX1" fmla="*/ 5107 w 10000"/>
                  <a:gd name="connsiteY1" fmla="*/ 191 h 10000"/>
                  <a:gd name="connsiteX2" fmla="*/ 457 w 10000"/>
                  <a:gd name="connsiteY2" fmla="*/ 573 h 10000"/>
                  <a:gd name="connsiteX3" fmla="*/ 532 w 10000"/>
                  <a:gd name="connsiteY3" fmla="*/ 9577 h 10000"/>
                  <a:gd name="connsiteX4" fmla="*/ 9578 w 10000"/>
                  <a:gd name="connsiteY4" fmla="*/ 9450 h 10000"/>
                  <a:gd name="connsiteX5" fmla="*/ 9520 w 10000"/>
                  <a:gd name="connsiteY5" fmla="*/ 453 h 10000"/>
                  <a:gd name="connsiteX0" fmla="*/ 9520 w 10000"/>
                  <a:gd name="connsiteY0" fmla="*/ 445 h 9992"/>
                  <a:gd name="connsiteX1" fmla="*/ 5107 w 10000"/>
                  <a:gd name="connsiteY1" fmla="*/ 183 h 9992"/>
                  <a:gd name="connsiteX2" fmla="*/ 457 w 10000"/>
                  <a:gd name="connsiteY2" fmla="*/ 565 h 9992"/>
                  <a:gd name="connsiteX3" fmla="*/ 532 w 10000"/>
                  <a:gd name="connsiteY3" fmla="*/ 9569 h 9992"/>
                  <a:gd name="connsiteX4" fmla="*/ 9578 w 10000"/>
                  <a:gd name="connsiteY4" fmla="*/ 9442 h 9992"/>
                  <a:gd name="connsiteX5" fmla="*/ 9520 w 10000"/>
                  <a:gd name="connsiteY5" fmla="*/ 445 h 9992"/>
                  <a:gd name="connsiteX0" fmla="*/ 9561 w 10041"/>
                  <a:gd name="connsiteY0" fmla="*/ 695 h 10250"/>
                  <a:gd name="connsiteX1" fmla="*/ 5115 w 10041"/>
                  <a:gd name="connsiteY1" fmla="*/ 356 h 10250"/>
                  <a:gd name="connsiteX2" fmla="*/ 498 w 10041"/>
                  <a:gd name="connsiteY2" fmla="*/ 815 h 10250"/>
                  <a:gd name="connsiteX3" fmla="*/ 573 w 10041"/>
                  <a:gd name="connsiteY3" fmla="*/ 9827 h 10250"/>
                  <a:gd name="connsiteX4" fmla="*/ 9619 w 10041"/>
                  <a:gd name="connsiteY4" fmla="*/ 9700 h 10250"/>
                  <a:gd name="connsiteX5" fmla="*/ 9561 w 10041"/>
                  <a:gd name="connsiteY5" fmla="*/ 695 h 10250"/>
                  <a:gd name="connsiteX0" fmla="*/ 9561 w 9999"/>
                  <a:gd name="connsiteY0" fmla="*/ 695 h 10250"/>
                  <a:gd name="connsiteX1" fmla="*/ 5115 w 9999"/>
                  <a:gd name="connsiteY1" fmla="*/ 356 h 10250"/>
                  <a:gd name="connsiteX2" fmla="*/ 498 w 9999"/>
                  <a:gd name="connsiteY2" fmla="*/ 815 h 10250"/>
                  <a:gd name="connsiteX3" fmla="*/ 573 w 9999"/>
                  <a:gd name="connsiteY3" fmla="*/ 9827 h 10250"/>
                  <a:gd name="connsiteX4" fmla="*/ 9619 w 9999"/>
                  <a:gd name="connsiteY4" fmla="*/ 9700 h 10250"/>
                  <a:gd name="connsiteX5" fmla="*/ 9561 w 9999"/>
                  <a:gd name="connsiteY5" fmla="*/ 695 h 10250"/>
                  <a:gd name="connsiteX0" fmla="*/ 9562 w 10000"/>
                  <a:gd name="connsiteY0" fmla="*/ 678 h 10000"/>
                  <a:gd name="connsiteX1" fmla="*/ 5116 w 10000"/>
                  <a:gd name="connsiteY1" fmla="*/ 347 h 10000"/>
                  <a:gd name="connsiteX2" fmla="*/ 498 w 10000"/>
                  <a:gd name="connsiteY2" fmla="*/ 795 h 10000"/>
                  <a:gd name="connsiteX3" fmla="*/ 573 w 10000"/>
                  <a:gd name="connsiteY3" fmla="*/ 9587 h 10000"/>
                  <a:gd name="connsiteX4" fmla="*/ 9620 w 10000"/>
                  <a:gd name="connsiteY4" fmla="*/ 9463 h 10000"/>
                  <a:gd name="connsiteX5" fmla="*/ 9562 w 10000"/>
                  <a:gd name="connsiteY5" fmla="*/ 678 h 10000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604 w 10042"/>
                  <a:gd name="connsiteY0" fmla="*/ 678 h 10231"/>
                  <a:gd name="connsiteX1" fmla="*/ 5158 w 10042"/>
                  <a:gd name="connsiteY1" fmla="*/ 347 h 10231"/>
                  <a:gd name="connsiteX2" fmla="*/ 540 w 10042"/>
                  <a:gd name="connsiteY2" fmla="*/ 795 h 10231"/>
                  <a:gd name="connsiteX3" fmla="*/ 615 w 10042"/>
                  <a:gd name="connsiteY3" fmla="*/ 9587 h 10231"/>
                  <a:gd name="connsiteX4" fmla="*/ 5174 w 10042"/>
                  <a:gd name="connsiteY4" fmla="*/ 10029 h 10231"/>
                  <a:gd name="connsiteX5" fmla="*/ 9662 w 10042"/>
                  <a:gd name="connsiteY5" fmla="*/ 9463 h 10231"/>
                  <a:gd name="connsiteX6" fmla="*/ 9604 w 10042"/>
                  <a:gd name="connsiteY6" fmla="*/ 678 h 10231"/>
                  <a:gd name="connsiteX0" fmla="*/ 9631 w 10069"/>
                  <a:gd name="connsiteY0" fmla="*/ 685 h 10297"/>
                  <a:gd name="connsiteX1" fmla="*/ 5185 w 10069"/>
                  <a:gd name="connsiteY1" fmla="*/ 354 h 10297"/>
                  <a:gd name="connsiteX2" fmla="*/ 567 w 10069"/>
                  <a:gd name="connsiteY2" fmla="*/ 802 h 10297"/>
                  <a:gd name="connsiteX3" fmla="*/ 593 w 10069"/>
                  <a:gd name="connsiteY3" fmla="*/ 9694 h 10297"/>
                  <a:gd name="connsiteX4" fmla="*/ 5201 w 10069"/>
                  <a:gd name="connsiteY4" fmla="*/ 10036 h 10297"/>
                  <a:gd name="connsiteX5" fmla="*/ 9689 w 10069"/>
                  <a:gd name="connsiteY5" fmla="*/ 9470 h 10297"/>
                  <a:gd name="connsiteX6" fmla="*/ 9631 w 10069"/>
                  <a:gd name="connsiteY6" fmla="*/ 685 h 10297"/>
                  <a:gd name="connsiteX0" fmla="*/ 9642 w 10080"/>
                  <a:gd name="connsiteY0" fmla="*/ 685 h 10204"/>
                  <a:gd name="connsiteX1" fmla="*/ 5196 w 10080"/>
                  <a:gd name="connsiteY1" fmla="*/ 354 h 10204"/>
                  <a:gd name="connsiteX2" fmla="*/ 578 w 10080"/>
                  <a:gd name="connsiteY2" fmla="*/ 802 h 10204"/>
                  <a:gd name="connsiteX3" fmla="*/ 604 w 10080"/>
                  <a:gd name="connsiteY3" fmla="*/ 9694 h 10204"/>
                  <a:gd name="connsiteX4" fmla="*/ 5212 w 10080"/>
                  <a:gd name="connsiteY4" fmla="*/ 10036 h 10204"/>
                  <a:gd name="connsiteX5" fmla="*/ 9700 w 10080"/>
                  <a:gd name="connsiteY5" fmla="*/ 9470 h 10204"/>
                  <a:gd name="connsiteX6" fmla="*/ 9642 w 10080"/>
                  <a:gd name="connsiteY6" fmla="*/ 685 h 10204"/>
                  <a:gd name="connsiteX0" fmla="*/ 9642 w 10204"/>
                  <a:gd name="connsiteY0" fmla="*/ 772 h 10409"/>
                  <a:gd name="connsiteX1" fmla="*/ 5196 w 10204"/>
                  <a:gd name="connsiteY1" fmla="*/ 441 h 10409"/>
                  <a:gd name="connsiteX2" fmla="*/ 578 w 10204"/>
                  <a:gd name="connsiteY2" fmla="*/ 889 h 10409"/>
                  <a:gd name="connsiteX3" fmla="*/ 604 w 10204"/>
                  <a:gd name="connsiteY3" fmla="*/ 9781 h 10409"/>
                  <a:gd name="connsiteX4" fmla="*/ 5212 w 10204"/>
                  <a:gd name="connsiteY4" fmla="*/ 10123 h 10409"/>
                  <a:gd name="connsiteX5" fmla="*/ 9651 w 10204"/>
                  <a:gd name="connsiteY5" fmla="*/ 9758 h 10409"/>
                  <a:gd name="connsiteX6" fmla="*/ 9642 w 10204"/>
                  <a:gd name="connsiteY6" fmla="*/ 772 h 10409"/>
                  <a:gd name="connsiteX0" fmla="*/ 9642 w 10230"/>
                  <a:gd name="connsiteY0" fmla="*/ 772 h 10250"/>
                  <a:gd name="connsiteX1" fmla="*/ 5196 w 10230"/>
                  <a:gd name="connsiteY1" fmla="*/ 441 h 10250"/>
                  <a:gd name="connsiteX2" fmla="*/ 578 w 10230"/>
                  <a:gd name="connsiteY2" fmla="*/ 889 h 10250"/>
                  <a:gd name="connsiteX3" fmla="*/ 604 w 10230"/>
                  <a:gd name="connsiteY3" fmla="*/ 9781 h 10250"/>
                  <a:gd name="connsiteX4" fmla="*/ 5212 w 10230"/>
                  <a:gd name="connsiteY4" fmla="*/ 10123 h 10250"/>
                  <a:gd name="connsiteX5" fmla="*/ 9651 w 10230"/>
                  <a:gd name="connsiteY5" fmla="*/ 9758 h 10250"/>
                  <a:gd name="connsiteX6" fmla="*/ 9642 w 10230"/>
                  <a:gd name="connsiteY6" fmla="*/ 772 h 10250"/>
                  <a:gd name="connsiteX0" fmla="*/ 9642 w 10133"/>
                  <a:gd name="connsiteY0" fmla="*/ 772 h 10250"/>
                  <a:gd name="connsiteX1" fmla="*/ 5196 w 10133"/>
                  <a:gd name="connsiteY1" fmla="*/ 441 h 10250"/>
                  <a:gd name="connsiteX2" fmla="*/ 578 w 10133"/>
                  <a:gd name="connsiteY2" fmla="*/ 889 h 10250"/>
                  <a:gd name="connsiteX3" fmla="*/ 604 w 10133"/>
                  <a:gd name="connsiteY3" fmla="*/ 9781 h 10250"/>
                  <a:gd name="connsiteX4" fmla="*/ 5212 w 10133"/>
                  <a:gd name="connsiteY4" fmla="*/ 10123 h 10250"/>
                  <a:gd name="connsiteX5" fmla="*/ 9651 w 10133"/>
                  <a:gd name="connsiteY5" fmla="*/ 9758 h 10250"/>
                  <a:gd name="connsiteX6" fmla="*/ 9642 w 10133"/>
                  <a:gd name="connsiteY6" fmla="*/ 772 h 10250"/>
                  <a:gd name="connsiteX0" fmla="*/ 9642 w 10150"/>
                  <a:gd name="connsiteY0" fmla="*/ 779 h 10263"/>
                  <a:gd name="connsiteX1" fmla="*/ 5196 w 10150"/>
                  <a:gd name="connsiteY1" fmla="*/ 448 h 10263"/>
                  <a:gd name="connsiteX2" fmla="*/ 578 w 10150"/>
                  <a:gd name="connsiteY2" fmla="*/ 896 h 10263"/>
                  <a:gd name="connsiteX3" fmla="*/ 604 w 10150"/>
                  <a:gd name="connsiteY3" fmla="*/ 9788 h 10263"/>
                  <a:gd name="connsiteX4" fmla="*/ 5212 w 10150"/>
                  <a:gd name="connsiteY4" fmla="*/ 10130 h 10263"/>
                  <a:gd name="connsiteX5" fmla="*/ 9684 w 10150"/>
                  <a:gd name="connsiteY5" fmla="*/ 9865 h 10263"/>
                  <a:gd name="connsiteX6" fmla="*/ 9642 w 10150"/>
                  <a:gd name="connsiteY6" fmla="*/ 779 h 10263"/>
                  <a:gd name="connsiteX0" fmla="*/ 9642 w 10204"/>
                  <a:gd name="connsiteY0" fmla="*/ 779 h 10257"/>
                  <a:gd name="connsiteX1" fmla="*/ 5196 w 10204"/>
                  <a:gd name="connsiteY1" fmla="*/ 448 h 10257"/>
                  <a:gd name="connsiteX2" fmla="*/ 578 w 10204"/>
                  <a:gd name="connsiteY2" fmla="*/ 896 h 10257"/>
                  <a:gd name="connsiteX3" fmla="*/ 604 w 10204"/>
                  <a:gd name="connsiteY3" fmla="*/ 9788 h 10257"/>
                  <a:gd name="connsiteX4" fmla="*/ 5212 w 10204"/>
                  <a:gd name="connsiteY4" fmla="*/ 10130 h 10257"/>
                  <a:gd name="connsiteX5" fmla="*/ 9684 w 10204"/>
                  <a:gd name="connsiteY5" fmla="*/ 9865 h 10257"/>
                  <a:gd name="connsiteX6" fmla="*/ 9642 w 10204"/>
                  <a:gd name="connsiteY6" fmla="*/ 779 h 10257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23"/>
                  <a:gd name="connsiteY0" fmla="*/ 686 h 10164"/>
                  <a:gd name="connsiteX1" fmla="*/ 5196 w 10223"/>
                  <a:gd name="connsiteY1" fmla="*/ 355 h 10164"/>
                  <a:gd name="connsiteX2" fmla="*/ 578 w 10223"/>
                  <a:gd name="connsiteY2" fmla="*/ 803 h 10164"/>
                  <a:gd name="connsiteX3" fmla="*/ 604 w 10223"/>
                  <a:gd name="connsiteY3" fmla="*/ 9695 h 10164"/>
                  <a:gd name="connsiteX4" fmla="*/ 5212 w 10223"/>
                  <a:gd name="connsiteY4" fmla="*/ 10037 h 10164"/>
                  <a:gd name="connsiteX5" fmla="*/ 9684 w 10223"/>
                  <a:gd name="connsiteY5" fmla="*/ 9772 h 10164"/>
                  <a:gd name="connsiteX6" fmla="*/ 10111 w 10223"/>
                  <a:gd name="connsiteY6" fmla="*/ 5246 h 10164"/>
                  <a:gd name="connsiteX7" fmla="*/ 9642 w 10223"/>
                  <a:gd name="connsiteY7" fmla="*/ 686 h 10164"/>
                  <a:gd name="connsiteX0" fmla="*/ 9642 w 10136"/>
                  <a:gd name="connsiteY0" fmla="*/ 686 h 10164"/>
                  <a:gd name="connsiteX1" fmla="*/ 5196 w 10136"/>
                  <a:gd name="connsiteY1" fmla="*/ 355 h 10164"/>
                  <a:gd name="connsiteX2" fmla="*/ 578 w 10136"/>
                  <a:gd name="connsiteY2" fmla="*/ 803 h 10164"/>
                  <a:gd name="connsiteX3" fmla="*/ 604 w 10136"/>
                  <a:gd name="connsiteY3" fmla="*/ 9695 h 10164"/>
                  <a:gd name="connsiteX4" fmla="*/ 5212 w 10136"/>
                  <a:gd name="connsiteY4" fmla="*/ 10037 h 10164"/>
                  <a:gd name="connsiteX5" fmla="*/ 9684 w 10136"/>
                  <a:gd name="connsiteY5" fmla="*/ 9772 h 10164"/>
                  <a:gd name="connsiteX6" fmla="*/ 10111 w 10136"/>
                  <a:gd name="connsiteY6" fmla="*/ 5246 h 10164"/>
                  <a:gd name="connsiteX7" fmla="*/ 9642 w 10136"/>
                  <a:gd name="connsiteY7" fmla="*/ 686 h 10164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182"/>
                  <a:gd name="connsiteY0" fmla="*/ 686 h 10202"/>
                  <a:gd name="connsiteX1" fmla="*/ 5196 w 10182"/>
                  <a:gd name="connsiteY1" fmla="*/ 355 h 10202"/>
                  <a:gd name="connsiteX2" fmla="*/ 578 w 10182"/>
                  <a:gd name="connsiteY2" fmla="*/ 803 h 10202"/>
                  <a:gd name="connsiteX3" fmla="*/ 604 w 10182"/>
                  <a:gd name="connsiteY3" fmla="*/ 9695 h 10202"/>
                  <a:gd name="connsiteX4" fmla="*/ 5212 w 10182"/>
                  <a:gd name="connsiteY4" fmla="*/ 10037 h 10202"/>
                  <a:gd name="connsiteX5" fmla="*/ 9684 w 10182"/>
                  <a:gd name="connsiteY5" fmla="*/ 9772 h 10202"/>
                  <a:gd name="connsiteX6" fmla="*/ 10160 w 10182"/>
                  <a:gd name="connsiteY6" fmla="*/ 5271 h 10202"/>
                  <a:gd name="connsiteX7" fmla="*/ 9642 w 10182"/>
                  <a:gd name="connsiteY7" fmla="*/ 686 h 10202"/>
                  <a:gd name="connsiteX0" fmla="*/ 9642 w 10190"/>
                  <a:gd name="connsiteY0" fmla="*/ 686 h 10164"/>
                  <a:gd name="connsiteX1" fmla="*/ 5196 w 10190"/>
                  <a:gd name="connsiteY1" fmla="*/ 355 h 10164"/>
                  <a:gd name="connsiteX2" fmla="*/ 578 w 10190"/>
                  <a:gd name="connsiteY2" fmla="*/ 803 h 10164"/>
                  <a:gd name="connsiteX3" fmla="*/ 604 w 10190"/>
                  <a:gd name="connsiteY3" fmla="*/ 9695 h 10164"/>
                  <a:gd name="connsiteX4" fmla="*/ 5212 w 10190"/>
                  <a:gd name="connsiteY4" fmla="*/ 10037 h 10164"/>
                  <a:gd name="connsiteX5" fmla="*/ 9684 w 10190"/>
                  <a:gd name="connsiteY5" fmla="*/ 9772 h 10164"/>
                  <a:gd name="connsiteX6" fmla="*/ 10160 w 10190"/>
                  <a:gd name="connsiteY6" fmla="*/ 5271 h 10164"/>
                  <a:gd name="connsiteX7" fmla="*/ 9642 w 10190"/>
                  <a:gd name="connsiteY7" fmla="*/ 686 h 10164"/>
                  <a:gd name="connsiteX0" fmla="*/ 9642 w 10161"/>
                  <a:gd name="connsiteY0" fmla="*/ 686 h 10164"/>
                  <a:gd name="connsiteX1" fmla="*/ 5196 w 10161"/>
                  <a:gd name="connsiteY1" fmla="*/ 355 h 10164"/>
                  <a:gd name="connsiteX2" fmla="*/ 578 w 10161"/>
                  <a:gd name="connsiteY2" fmla="*/ 803 h 10164"/>
                  <a:gd name="connsiteX3" fmla="*/ 604 w 10161"/>
                  <a:gd name="connsiteY3" fmla="*/ 9695 h 10164"/>
                  <a:gd name="connsiteX4" fmla="*/ 5212 w 10161"/>
                  <a:gd name="connsiteY4" fmla="*/ 10037 h 10164"/>
                  <a:gd name="connsiteX5" fmla="*/ 9684 w 10161"/>
                  <a:gd name="connsiteY5" fmla="*/ 9772 h 10164"/>
                  <a:gd name="connsiteX6" fmla="*/ 10160 w 10161"/>
                  <a:gd name="connsiteY6" fmla="*/ 5271 h 10164"/>
                  <a:gd name="connsiteX7" fmla="*/ 9642 w 10161"/>
                  <a:gd name="connsiteY7" fmla="*/ 686 h 10164"/>
                  <a:gd name="connsiteX0" fmla="*/ 9625 w 10144"/>
                  <a:gd name="connsiteY0" fmla="*/ 684 h 10149"/>
                  <a:gd name="connsiteX1" fmla="*/ 5179 w 10144"/>
                  <a:gd name="connsiteY1" fmla="*/ 353 h 10149"/>
                  <a:gd name="connsiteX2" fmla="*/ 561 w 10144"/>
                  <a:gd name="connsiteY2" fmla="*/ 801 h 10149"/>
                  <a:gd name="connsiteX3" fmla="*/ 620 w 10144"/>
                  <a:gd name="connsiteY3" fmla="*/ 9668 h 10149"/>
                  <a:gd name="connsiteX4" fmla="*/ 5195 w 10144"/>
                  <a:gd name="connsiteY4" fmla="*/ 10035 h 10149"/>
                  <a:gd name="connsiteX5" fmla="*/ 9667 w 10144"/>
                  <a:gd name="connsiteY5" fmla="*/ 9770 h 10149"/>
                  <a:gd name="connsiteX6" fmla="*/ 10143 w 10144"/>
                  <a:gd name="connsiteY6" fmla="*/ 5269 h 10149"/>
                  <a:gd name="connsiteX7" fmla="*/ 9625 w 10144"/>
                  <a:gd name="connsiteY7" fmla="*/ 684 h 10149"/>
                  <a:gd name="connsiteX0" fmla="*/ 9625 w 10144"/>
                  <a:gd name="connsiteY0" fmla="*/ 684 h 10122"/>
                  <a:gd name="connsiteX1" fmla="*/ 5179 w 10144"/>
                  <a:gd name="connsiteY1" fmla="*/ 353 h 10122"/>
                  <a:gd name="connsiteX2" fmla="*/ 561 w 10144"/>
                  <a:gd name="connsiteY2" fmla="*/ 801 h 10122"/>
                  <a:gd name="connsiteX3" fmla="*/ 620 w 10144"/>
                  <a:gd name="connsiteY3" fmla="*/ 9668 h 10122"/>
                  <a:gd name="connsiteX4" fmla="*/ 5195 w 10144"/>
                  <a:gd name="connsiteY4" fmla="*/ 10035 h 10122"/>
                  <a:gd name="connsiteX5" fmla="*/ 9667 w 10144"/>
                  <a:gd name="connsiteY5" fmla="*/ 9770 h 10122"/>
                  <a:gd name="connsiteX6" fmla="*/ 10143 w 10144"/>
                  <a:gd name="connsiteY6" fmla="*/ 5269 h 10122"/>
                  <a:gd name="connsiteX7" fmla="*/ 9625 w 10144"/>
                  <a:gd name="connsiteY7" fmla="*/ 684 h 10122"/>
                  <a:gd name="connsiteX0" fmla="*/ 9601 w 10120"/>
                  <a:gd name="connsiteY0" fmla="*/ 684 h 10446"/>
                  <a:gd name="connsiteX1" fmla="*/ 5155 w 10120"/>
                  <a:gd name="connsiteY1" fmla="*/ 353 h 10446"/>
                  <a:gd name="connsiteX2" fmla="*/ 553 w 10120"/>
                  <a:gd name="connsiteY2" fmla="*/ 801 h 10446"/>
                  <a:gd name="connsiteX3" fmla="*/ 596 w 10120"/>
                  <a:gd name="connsiteY3" fmla="*/ 9668 h 10446"/>
                  <a:gd name="connsiteX4" fmla="*/ 5171 w 10120"/>
                  <a:gd name="connsiteY4" fmla="*/ 10035 h 10446"/>
                  <a:gd name="connsiteX5" fmla="*/ 9643 w 10120"/>
                  <a:gd name="connsiteY5" fmla="*/ 9770 h 10446"/>
                  <a:gd name="connsiteX6" fmla="*/ 10119 w 10120"/>
                  <a:gd name="connsiteY6" fmla="*/ 5269 h 10446"/>
                  <a:gd name="connsiteX7" fmla="*/ 9601 w 10120"/>
                  <a:gd name="connsiteY7" fmla="*/ 684 h 10446"/>
                  <a:gd name="connsiteX0" fmla="*/ 9599 w 10118"/>
                  <a:gd name="connsiteY0" fmla="*/ 430 h 9905"/>
                  <a:gd name="connsiteX1" fmla="*/ 5153 w 10118"/>
                  <a:gd name="connsiteY1" fmla="*/ 99 h 9905"/>
                  <a:gd name="connsiteX2" fmla="*/ 551 w 10118"/>
                  <a:gd name="connsiteY2" fmla="*/ 547 h 9905"/>
                  <a:gd name="connsiteX3" fmla="*/ 89 w 10118"/>
                  <a:gd name="connsiteY3" fmla="*/ 4589 h 9905"/>
                  <a:gd name="connsiteX4" fmla="*/ 594 w 10118"/>
                  <a:gd name="connsiteY4" fmla="*/ 9414 h 9905"/>
                  <a:gd name="connsiteX5" fmla="*/ 5169 w 10118"/>
                  <a:gd name="connsiteY5" fmla="*/ 9781 h 9905"/>
                  <a:gd name="connsiteX6" fmla="*/ 9641 w 10118"/>
                  <a:gd name="connsiteY6" fmla="*/ 9516 h 9905"/>
                  <a:gd name="connsiteX7" fmla="*/ 10117 w 10118"/>
                  <a:gd name="connsiteY7" fmla="*/ 5015 h 9905"/>
                  <a:gd name="connsiteX8" fmla="*/ 9599 w 10118"/>
                  <a:gd name="connsiteY8" fmla="*/ 430 h 9905"/>
                  <a:gd name="connsiteX0" fmla="*/ 9464 w 9977"/>
                  <a:gd name="connsiteY0" fmla="*/ 434 h 10000"/>
                  <a:gd name="connsiteX1" fmla="*/ 5070 w 9977"/>
                  <a:gd name="connsiteY1" fmla="*/ 100 h 10000"/>
                  <a:gd name="connsiteX2" fmla="*/ 522 w 9977"/>
                  <a:gd name="connsiteY2" fmla="*/ 552 h 10000"/>
                  <a:gd name="connsiteX3" fmla="*/ 65 w 9977"/>
                  <a:gd name="connsiteY3" fmla="*/ 4633 h 10000"/>
                  <a:gd name="connsiteX4" fmla="*/ 564 w 9977"/>
                  <a:gd name="connsiteY4" fmla="*/ 9504 h 10000"/>
                  <a:gd name="connsiteX5" fmla="*/ 5086 w 9977"/>
                  <a:gd name="connsiteY5" fmla="*/ 9875 h 10000"/>
                  <a:gd name="connsiteX6" fmla="*/ 9506 w 9977"/>
                  <a:gd name="connsiteY6" fmla="*/ 9607 h 10000"/>
                  <a:gd name="connsiteX7" fmla="*/ 9976 w 9977"/>
                  <a:gd name="connsiteY7" fmla="*/ 5063 h 10000"/>
                  <a:gd name="connsiteX8" fmla="*/ 9464 w 9977"/>
                  <a:gd name="connsiteY8" fmla="*/ 434 h 10000"/>
                  <a:gd name="connsiteX0" fmla="*/ 9486 w 10000"/>
                  <a:gd name="connsiteY0" fmla="*/ 436 h 10002"/>
                  <a:gd name="connsiteX1" fmla="*/ 5082 w 10000"/>
                  <a:gd name="connsiteY1" fmla="*/ 102 h 10002"/>
                  <a:gd name="connsiteX2" fmla="*/ 572 w 10000"/>
                  <a:gd name="connsiteY2" fmla="*/ 377 h 10002"/>
                  <a:gd name="connsiteX3" fmla="*/ 65 w 10000"/>
                  <a:gd name="connsiteY3" fmla="*/ 4635 h 10002"/>
                  <a:gd name="connsiteX4" fmla="*/ 565 w 10000"/>
                  <a:gd name="connsiteY4" fmla="*/ 9506 h 10002"/>
                  <a:gd name="connsiteX5" fmla="*/ 5098 w 10000"/>
                  <a:gd name="connsiteY5" fmla="*/ 9877 h 10002"/>
                  <a:gd name="connsiteX6" fmla="*/ 9528 w 10000"/>
                  <a:gd name="connsiteY6" fmla="*/ 9609 h 10002"/>
                  <a:gd name="connsiteX7" fmla="*/ 9999 w 10000"/>
                  <a:gd name="connsiteY7" fmla="*/ 5065 h 10002"/>
                  <a:gd name="connsiteX8" fmla="*/ 9486 w 10000"/>
                  <a:gd name="connsiteY8" fmla="*/ 436 h 10002"/>
                  <a:gd name="connsiteX0" fmla="*/ 9422 w 9936"/>
                  <a:gd name="connsiteY0" fmla="*/ 436 h 9996"/>
                  <a:gd name="connsiteX1" fmla="*/ 5018 w 9936"/>
                  <a:gd name="connsiteY1" fmla="*/ 102 h 9996"/>
                  <a:gd name="connsiteX2" fmla="*/ 508 w 9936"/>
                  <a:gd name="connsiteY2" fmla="*/ 377 h 9996"/>
                  <a:gd name="connsiteX3" fmla="*/ 1 w 9936"/>
                  <a:gd name="connsiteY3" fmla="*/ 4635 h 9996"/>
                  <a:gd name="connsiteX4" fmla="*/ 501 w 9936"/>
                  <a:gd name="connsiteY4" fmla="*/ 9506 h 9996"/>
                  <a:gd name="connsiteX5" fmla="*/ 5034 w 9936"/>
                  <a:gd name="connsiteY5" fmla="*/ 9877 h 9996"/>
                  <a:gd name="connsiteX6" fmla="*/ 9464 w 9936"/>
                  <a:gd name="connsiteY6" fmla="*/ 9609 h 9996"/>
                  <a:gd name="connsiteX7" fmla="*/ 9935 w 9936"/>
                  <a:gd name="connsiteY7" fmla="*/ 5065 h 9996"/>
                  <a:gd name="connsiteX8" fmla="*/ 9422 w 9936"/>
                  <a:gd name="connsiteY8" fmla="*/ 436 h 9996"/>
                  <a:gd name="connsiteX0" fmla="*/ 9549 w 10066"/>
                  <a:gd name="connsiteY0" fmla="*/ 397 h 9961"/>
                  <a:gd name="connsiteX1" fmla="*/ 5116 w 10066"/>
                  <a:gd name="connsiteY1" fmla="*/ 209 h 9961"/>
                  <a:gd name="connsiteX2" fmla="*/ 577 w 10066"/>
                  <a:gd name="connsiteY2" fmla="*/ 338 h 9961"/>
                  <a:gd name="connsiteX3" fmla="*/ 67 w 10066"/>
                  <a:gd name="connsiteY3" fmla="*/ 4598 h 9961"/>
                  <a:gd name="connsiteX4" fmla="*/ 570 w 10066"/>
                  <a:gd name="connsiteY4" fmla="*/ 9471 h 9961"/>
                  <a:gd name="connsiteX5" fmla="*/ 5132 w 10066"/>
                  <a:gd name="connsiteY5" fmla="*/ 9842 h 9961"/>
                  <a:gd name="connsiteX6" fmla="*/ 9591 w 10066"/>
                  <a:gd name="connsiteY6" fmla="*/ 9574 h 9961"/>
                  <a:gd name="connsiteX7" fmla="*/ 10065 w 10066"/>
                  <a:gd name="connsiteY7" fmla="*/ 5028 h 9961"/>
                  <a:gd name="connsiteX8" fmla="*/ 9549 w 10066"/>
                  <a:gd name="connsiteY8" fmla="*/ 397 h 9961"/>
                  <a:gd name="connsiteX0" fmla="*/ 9449 w 10000"/>
                  <a:gd name="connsiteY0" fmla="*/ 575 h 10000"/>
                  <a:gd name="connsiteX1" fmla="*/ 5082 w 10000"/>
                  <a:gd name="connsiteY1" fmla="*/ 210 h 10000"/>
                  <a:gd name="connsiteX2" fmla="*/ 573 w 10000"/>
                  <a:gd name="connsiteY2" fmla="*/ 339 h 10000"/>
                  <a:gd name="connsiteX3" fmla="*/ 67 w 10000"/>
                  <a:gd name="connsiteY3" fmla="*/ 4616 h 10000"/>
                  <a:gd name="connsiteX4" fmla="*/ 566 w 10000"/>
                  <a:gd name="connsiteY4" fmla="*/ 9508 h 10000"/>
                  <a:gd name="connsiteX5" fmla="*/ 5098 w 10000"/>
                  <a:gd name="connsiteY5" fmla="*/ 9881 h 10000"/>
                  <a:gd name="connsiteX6" fmla="*/ 9528 w 10000"/>
                  <a:gd name="connsiteY6" fmla="*/ 9611 h 10000"/>
                  <a:gd name="connsiteX7" fmla="*/ 9999 w 10000"/>
                  <a:gd name="connsiteY7" fmla="*/ 5048 h 10000"/>
                  <a:gd name="connsiteX8" fmla="*/ 9449 w 10000"/>
                  <a:gd name="connsiteY8" fmla="*/ 575 h 10000"/>
                  <a:gd name="connsiteX0" fmla="*/ 9399 w 9950"/>
                  <a:gd name="connsiteY0" fmla="*/ 450 h 9875"/>
                  <a:gd name="connsiteX1" fmla="*/ 5032 w 9950"/>
                  <a:gd name="connsiteY1" fmla="*/ 85 h 9875"/>
                  <a:gd name="connsiteX2" fmla="*/ 634 w 9950"/>
                  <a:gd name="connsiteY2" fmla="*/ 477 h 9875"/>
                  <a:gd name="connsiteX3" fmla="*/ 17 w 9950"/>
                  <a:gd name="connsiteY3" fmla="*/ 4491 h 9875"/>
                  <a:gd name="connsiteX4" fmla="*/ 516 w 9950"/>
                  <a:gd name="connsiteY4" fmla="*/ 9383 h 9875"/>
                  <a:gd name="connsiteX5" fmla="*/ 5048 w 9950"/>
                  <a:gd name="connsiteY5" fmla="*/ 9756 h 9875"/>
                  <a:gd name="connsiteX6" fmla="*/ 9478 w 9950"/>
                  <a:gd name="connsiteY6" fmla="*/ 9486 h 9875"/>
                  <a:gd name="connsiteX7" fmla="*/ 9949 w 9950"/>
                  <a:gd name="connsiteY7" fmla="*/ 4923 h 9875"/>
                  <a:gd name="connsiteX8" fmla="*/ 9399 w 9950"/>
                  <a:gd name="connsiteY8" fmla="*/ 450 h 9875"/>
                  <a:gd name="connsiteX0" fmla="*/ 9439 w 9993"/>
                  <a:gd name="connsiteY0" fmla="*/ 455 h 10005"/>
                  <a:gd name="connsiteX1" fmla="*/ 5050 w 9993"/>
                  <a:gd name="connsiteY1" fmla="*/ 85 h 10005"/>
                  <a:gd name="connsiteX2" fmla="*/ 630 w 9993"/>
                  <a:gd name="connsiteY2" fmla="*/ 482 h 10005"/>
                  <a:gd name="connsiteX3" fmla="*/ 122 w 9993"/>
                  <a:gd name="connsiteY3" fmla="*/ 4547 h 10005"/>
                  <a:gd name="connsiteX4" fmla="*/ 512 w 9993"/>
                  <a:gd name="connsiteY4" fmla="*/ 9501 h 10005"/>
                  <a:gd name="connsiteX5" fmla="*/ 5066 w 9993"/>
                  <a:gd name="connsiteY5" fmla="*/ 9878 h 10005"/>
                  <a:gd name="connsiteX6" fmla="*/ 9519 w 9993"/>
                  <a:gd name="connsiteY6" fmla="*/ 9605 h 10005"/>
                  <a:gd name="connsiteX7" fmla="*/ 9992 w 9993"/>
                  <a:gd name="connsiteY7" fmla="*/ 4984 h 10005"/>
                  <a:gd name="connsiteX8" fmla="*/ 9439 w 9993"/>
                  <a:gd name="connsiteY8" fmla="*/ 455 h 10005"/>
                  <a:gd name="connsiteX0" fmla="*/ 9363 w 9917"/>
                  <a:gd name="connsiteY0" fmla="*/ 455 h 10008"/>
                  <a:gd name="connsiteX1" fmla="*/ 4971 w 9917"/>
                  <a:gd name="connsiteY1" fmla="*/ 85 h 10008"/>
                  <a:gd name="connsiteX2" fmla="*/ 547 w 9917"/>
                  <a:gd name="connsiteY2" fmla="*/ 482 h 10008"/>
                  <a:gd name="connsiteX3" fmla="*/ 207 w 9917"/>
                  <a:gd name="connsiteY3" fmla="*/ 4427 h 10008"/>
                  <a:gd name="connsiteX4" fmla="*/ 429 w 9917"/>
                  <a:gd name="connsiteY4" fmla="*/ 9496 h 10008"/>
                  <a:gd name="connsiteX5" fmla="*/ 4987 w 9917"/>
                  <a:gd name="connsiteY5" fmla="*/ 9873 h 10008"/>
                  <a:gd name="connsiteX6" fmla="*/ 9443 w 9917"/>
                  <a:gd name="connsiteY6" fmla="*/ 9600 h 10008"/>
                  <a:gd name="connsiteX7" fmla="*/ 9916 w 9917"/>
                  <a:gd name="connsiteY7" fmla="*/ 4982 h 10008"/>
                  <a:gd name="connsiteX8" fmla="*/ 9363 w 9917"/>
                  <a:gd name="connsiteY8" fmla="*/ 455 h 10008"/>
                  <a:gd name="connsiteX0" fmla="*/ 9437 w 9996"/>
                  <a:gd name="connsiteY0" fmla="*/ 456 h 10001"/>
                  <a:gd name="connsiteX1" fmla="*/ 5009 w 9996"/>
                  <a:gd name="connsiteY1" fmla="*/ 86 h 10001"/>
                  <a:gd name="connsiteX2" fmla="*/ 473 w 9996"/>
                  <a:gd name="connsiteY2" fmla="*/ 394 h 10001"/>
                  <a:gd name="connsiteX3" fmla="*/ 205 w 9996"/>
                  <a:gd name="connsiteY3" fmla="*/ 4424 h 10001"/>
                  <a:gd name="connsiteX4" fmla="*/ 429 w 9996"/>
                  <a:gd name="connsiteY4" fmla="*/ 9489 h 10001"/>
                  <a:gd name="connsiteX5" fmla="*/ 5025 w 9996"/>
                  <a:gd name="connsiteY5" fmla="*/ 9866 h 10001"/>
                  <a:gd name="connsiteX6" fmla="*/ 9518 w 9996"/>
                  <a:gd name="connsiteY6" fmla="*/ 9593 h 10001"/>
                  <a:gd name="connsiteX7" fmla="*/ 9995 w 9996"/>
                  <a:gd name="connsiteY7" fmla="*/ 4979 h 10001"/>
                  <a:gd name="connsiteX8" fmla="*/ 9437 w 9996"/>
                  <a:gd name="connsiteY8" fmla="*/ 456 h 10001"/>
                  <a:gd name="connsiteX0" fmla="*/ 9441 w 10000"/>
                  <a:gd name="connsiteY0" fmla="*/ 455 h 9999"/>
                  <a:gd name="connsiteX1" fmla="*/ 5011 w 10000"/>
                  <a:gd name="connsiteY1" fmla="*/ 85 h 9999"/>
                  <a:gd name="connsiteX2" fmla="*/ 473 w 10000"/>
                  <a:gd name="connsiteY2" fmla="*/ 393 h 9999"/>
                  <a:gd name="connsiteX3" fmla="*/ 205 w 10000"/>
                  <a:gd name="connsiteY3" fmla="*/ 4423 h 9999"/>
                  <a:gd name="connsiteX4" fmla="*/ 429 w 10000"/>
                  <a:gd name="connsiteY4" fmla="*/ 9487 h 9999"/>
                  <a:gd name="connsiteX5" fmla="*/ 5027 w 10000"/>
                  <a:gd name="connsiteY5" fmla="*/ 9864 h 9999"/>
                  <a:gd name="connsiteX6" fmla="*/ 9522 w 10000"/>
                  <a:gd name="connsiteY6" fmla="*/ 9591 h 9999"/>
                  <a:gd name="connsiteX7" fmla="*/ 9999 w 10000"/>
                  <a:gd name="connsiteY7" fmla="*/ 4978 h 9999"/>
                  <a:gd name="connsiteX8" fmla="*/ 9441 w 10000"/>
                  <a:gd name="connsiteY8" fmla="*/ 455 h 9999"/>
                  <a:gd name="connsiteX0" fmla="*/ 9453 w 10012"/>
                  <a:gd name="connsiteY0" fmla="*/ 455 h 10013"/>
                  <a:gd name="connsiteX1" fmla="*/ 5023 w 10012"/>
                  <a:gd name="connsiteY1" fmla="*/ 85 h 10013"/>
                  <a:gd name="connsiteX2" fmla="*/ 485 w 10012"/>
                  <a:gd name="connsiteY2" fmla="*/ 393 h 10013"/>
                  <a:gd name="connsiteX3" fmla="*/ 217 w 10012"/>
                  <a:gd name="connsiteY3" fmla="*/ 4423 h 10013"/>
                  <a:gd name="connsiteX4" fmla="*/ 422 w 10012"/>
                  <a:gd name="connsiteY4" fmla="*/ 9488 h 10013"/>
                  <a:gd name="connsiteX5" fmla="*/ 5039 w 10012"/>
                  <a:gd name="connsiteY5" fmla="*/ 9865 h 10013"/>
                  <a:gd name="connsiteX6" fmla="*/ 9534 w 10012"/>
                  <a:gd name="connsiteY6" fmla="*/ 9592 h 10013"/>
                  <a:gd name="connsiteX7" fmla="*/ 10011 w 10012"/>
                  <a:gd name="connsiteY7" fmla="*/ 4978 h 10013"/>
                  <a:gd name="connsiteX8" fmla="*/ 9453 w 10012"/>
                  <a:gd name="connsiteY8" fmla="*/ 455 h 10013"/>
                  <a:gd name="connsiteX0" fmla="*/ 9453 w 10012"/>
                  <a:gd name="connsiteY0" fmla="*/ 455 h 9957"/>
                  <a:gd name="connsiteX1" fmla="*/ 5023 w 10012"/>
                  <a:gd name="connsiteY1" fmla="*/ 85 h 9957"/>
                  <a:gd name="connsiteX2" fmla="*/ 485 w 10012"/>
                  <a:gd name="connsiteY2" fmla="*/ 393 h 9957"/>
                  <a:gd name="connsiteX3" fmla="*/ 217 w 10012"/>
                  <a:gd name="connsiteY3" fmla="*/ 4423 h 9957"/>
                  <a:gd name="connsiteX4" fmla="*/ 422 w 10012"/>
                  <a:gd name="connsiteY4" fmla="*/ 9488 h 9957"/>
                  <a:gd name="connsiteX5" fmla="*/ 5020 w 10012"/>
                  <a:gd name="connsiteY5" fmla="*/ 9747 h 9957"/>
                  <a:gd name="connsiteX6" fmla="*/ 9534 w 10012"/>
                  <a:gd name="connsiteY6" fmla="*/ 9592 h 9957"/>
                  <a:gd name="connsiteX7" fmla="*/ 10011 w 10012"/>
                  <a:gd name="connsiteY7" fmla="*/ 4978 h 9957"/>
                  <a:gd name="connsiteX8" fmla="*/ 9453 w 10012"/>
                  <a:gd name="connsiteY8" fmla="*/ 455 h 9957"/>
                  <a:gd name="connsiteX0" fmla="*/ 9442 w 10000"/>
                  <a:gd name="connsiteY0" fmla="*/ 457 h 9959"/>
                  <a:gd name="connsiteX1" fmla="*/ 5017 w 10000"/>
                  <a:gd name="connsiteY1" fmla="*/ 85 h 9959"/>
                  <a:gd name="connsiteX2" fmla="*/ 484 w 10000"/>
                  <a:gd name="connsiteY2" fmla="*/ 395 h 9959"/>
                  <a:gd name="connsiteX3" fmla="*/ 217 w 10000"/>
                  <a:gd name="connsiteY3" fmla="*/ 4442 h 9959"/>
                  <a:gd name="connsiteX4" fmla="*/ 421 w 10000"/>
                  <a:gd name="connsiteY4" fmla="*/ 9529 h 9959"/>
                  <a:gd name="connsiteX5" fmla="*/ 5014 w 10000"/>
                  <a:gd name="connsiteY5" fmla="*/ 9789 h 9959"/>
                  <a:gd name="connsiteX6" fmla="*/ 9523 w 10000"/>
                  <a:gd name="connsiteY6" fmla="*/ 9633 h 9959"/>
                  <a:gd name="connsiteX7" fmla="*/ 9999 w 10000"/>
                  <a:gd name="connsiteY7" fmla="*/ 4999 h 9959"/>
                  <a:gd name="connsiteX8" fmla="*/ 9442 w 10000"/>
                  <a:gd name="connsiteY8" fmla="*/ 457 h 9959"/>
                  <a:gd name="connsiteX0" fmla="*/ 9442 w 9999"/>
                  <a:gd name="connsiteY0" fmla="*/ 459 h 10046"/>
                  <a:gd name="connsiteX1" fmla="*/ 5017 w 9999"/>
                  <a:gd name="connsiteY1" fmla="*/ 85 h 10046"/>
                  <a:gd name="connsiteX2" fmla="*/ 484 w 9999"/>
                  <a:gd name="connsiteY2" fmla="*/ 397 h 10046"/>
                  <a:gd name="connsiteX3" fmla="*/ 217 w 9999"/>
                  <a:gd name="connsiteY3" fmla="*/ 4460 h 10046"/>
                  <a:gd name="connsiteX4" fmla="*/ 421 w 9999"/>
                  <a:gd name="connsiteY4" fmla="*/ 9568 h 10046"/>
                  <a:gd name="connsiteX5" fmla="*/ 5014 w 9999"/>
                  <a:gd name="connsiteY5" fmla="*/ 9829 h 10046"/>
                  <a:gd name="connsiteX6" fmla="*/ 9448 w 9999"/>
                  <a:gd name="connsiteY6" fmla="*/ 9583 h 10046"/>
                  <a:gd name="connsiteX7" fmla="*/ 9999 w 9999"/>
                  <a:gd name="connsiteY7" fmla="*/ 5020 h 10046"/>
                  <a:gd name="connsiteX8" fmla="*/ 9442 w 9999"/>
                  <a:gd name="connsiteY8" fmla="*/ 459 h 10046"/>
                  <a:gd name="connsiteX0" fmla="*/ 9471 w 10028"/>
                  <a:gd name="connsiteY0" fmla="*/ 457 h 9900"/>
                  <a:gd name="connsiteX1" fmla="*/ 5046 w 10028"/>
                  <a:gd name="connsiteY1" fmla="*/ 85 h 9900"/>
                  <a:gd name="connsiteX2" fmla="*/ 512 w 10028"/>
                  <a:gd name="connsiteY2" fmla="*/ 395 h 9900"/>
                  <a:gd name="connsiteX3" fmla="*/ 245 w 10028"/>
                  <a:gd name="connsiteY3" fmla="*/ 4440 h 9900"/>
                  <a:gd name="connsiteX4" fmla="*/ 449 w 10028"/>
                  <a:gd name="connsiteY4" fmla="*/ 9524 h 9900"/>
                  <a:gd name="connsiteX5" fmla="*/ 5043 w 10028"/>
                  <a:gd name="connsiteY5" fmla="*/ 9784 h 9900"/>
                  <a:gd name="connsiteX6" fmla="*/ 9477 w 10028"/>
                  <a:gd name="connsiteY6" fmla="*/ 9539 h 9900"/>
                  <a:gd name="connsiteX7" fmla="*/ 10028 w 10028"/>
                  <a:gd name="connsiteY7" fmla="*/ 4997 h 9900"/>
                  <a:gd name="connsiteX8" fmla="*/ 9471 w 10028"/>
                  <a:gd name="connsiteY8" fmla="*/ 457 h 9900"/>
                  <a:gd name="connsiteX0" fmla="*/ 9374 w 9929"/>
                  <a:gd name="connsiteY0" fmla="*/ 462 h 10063"/>
                  <a:gd name="connsiteX1" fmla="*/ 4961 w 9929"/>
                  <a:gd name="connsiteY1" fmla="*/ 86 h 10063"/>
                  <a:gd name="connsiteX2" fmla="*/ 440 w 9929"/>
                  <a:gd name="connsiteY2" fmla="*/ 399 h 10063"/>
                  <a:gd name="connsiteX3" fmla="*/ 173 w 9929"/>
                  <a:gd name="connsiteY3" fmla="*/ 4485 h 10063"/>
                  <a:gd name="connsiteX4" fmla="*/ 377 w 9929"/>
                  <a:gd name="connsiteY4" fmla="*/ 9620 h 10063"/>
                  <a:gd name="connsiteX5" fmla="*/ 4358 w 9929"/>
                  <a:gd name="connsiteY5" fmla="*/ 9793 h 10063"/>
                  <a:gd name="connsiteX6" fmla="*/ 9380 w 9929"/>
                  <a:gd name="connsiteY6" fmla="*/ 9635 h 10063"/>
                  <a:gd name="connsiteX7" fmla="*/ 9929 w 9929"/>
                  <a:gd name="connsiteY7" fmla="*/ 5047 h 10063"/>
                  <a:gd name="connsiteX8" fmla="*/ 9374 w 9929"/>
                  <a:gd name="connsiteY8" fmla="*/ 462 h 10063"/>
                  <a:gd name="connsiteX0" fmla="*/ 9479 w 10038"/>
                  <a:gd name="connsiteY0" fmla="*/ 459 h 9988"/>
                  <a:gd name="connsiteX1" fmla="*/ 5034 w 10038"/>
                  <a:gd name="connsiteY1" fmla="*/ 85 h 9988"/>
                  <a:gd name="connsiteX2" fmla="*/ 481 w 10038"/>
                  <a:gd name="connsiteY2" fmla="*/ 397 h 9988"/>
                  <a:gd name="connsiteX3" fmla="*/ 212 w 10038"/>
                  <a:gd name="connsiteY3" fmla="*/ 4457 h 9988"/>
                  <a:gd name="connsiteX4" fmla="*/ 418 w 10038"/>
                  <a:gd name="connsiteY4" fmla="*/ 9560 h 9988"/>
                  <a:gd name="connsiteX5" fmla="*/ 4975 w 10038"/>
                  <a:gd name="connsiteY5" fmla="*/ 9702 h 9988"/>
                  <a:gd name="connsiteX6" fmla="*/ 9485 w 10038"/>
                  <a:gd name="connsiteY6" fmla="*/ 9575 h 9988"/>
                  <a:gd name="connsiteX7" fmla="*/ 10038 w 10038"/>
                  <a:gd name="connsiteY7" fmla="*/ 5015 h 9988"/>
                  <a:gd name="connsiteX8" fmla="*/ 9479 w 10038"/>
                  <a:gd name="connsiteY8" fmla="*/ 459 h 9988"/>
                  <a:gd name="connsiteX0" fmla="*/ 9443 w 10000"/>
                  <a:gd name="connsiteY0" fmla="*/ 460 h 9971"/>
                  <a:gd name="connsiteX1" fmla="*/ 5015 w 10000"/>
                  <a:gd name="connsiteY1" fmla="*/ 85 h 9971"/>
                  <a:gd name="connsiteX2" fmla="*/ 479 w 10000"/>
                  <a:gd name="connsiteY2" fmla="*/ 397 h 9971"/>
                  <a:gd name="connsiteX3" fmla="*/ 211 w 10000"/>
                  <a:gd name="connsiteY3" fmla="*/ 4462 h 9971"/>
                  <a:gd name="connsiteX4" fmla="*/ 416 w 10000"/>
                  <a:gd name="connsiteY4" fmla="*/ 9571 h 9971"/>
                  <a:gd name="connsiteX5" fmla="*/ 4956 w 10000"/>
                  <a:gd name="connsiteY5" fmla="*/ 9714 h 9971"/>
                  <a:gd name="connsiteX6" fmla="*/ 9449 w 10000"/>
                  <a:gd name="connsiteY6" fmla="*/ 9587 h 9971"/>
                  <a:gd name="connsiteX7" fmla="*/ 10000 w 10000"/>
                  <a:gd name="connsiteY7" fmla="*/ 5021 h 9971"/>
                  <a:gd name="connsiteX8" fmla="*/ 9443 w 10000"/>
                  <a:gd name="connsiteY8" fmla="*/ 460 h 9971"/>
                  <a:gd name="connsiteX0" fmla="*/ 9477 w 10034"/>
                  <a:gd name="connsiteY0" fmla="*/ 470 h 10000"/>
                  <a:gd name="connsiteX1" fmla="*/ 5049 w 10034"/>
                  <a:gd name="connsiteY1" fmla="*/ 94 h 10000"/>
                  <a:gd name="connsiteX2" fmla="*/ 513 w 10034"/>
                  <a:gd name="connsiteY2" fmla="*/ 407 h 10000"/>
                  <a:gd name="connsiteX3" fmla="*/ 170 w 10034"/>
                  <a:gd name="connsiteY3" fmla="*/ 4604 h 10000"/>
                  <a:gd name="connsiteX4" fmla="*/ 450 w 10034"/>
                  <a:gd name="connsiteY4" fmla="*/ 9608 h 10000"/>
                  <a:gd name="connsiteX5" fmla="*/ 4990 w 10034"/>
                  <a:gd name="connsiteY5" fmla="*/ 9751 h 10000"/>
                  <a:gd name="connsiteX6" fmla="*/ 9483 w 10034"/>
                  <a:gd name="connsiteY6" fmla="*/ 9624 h 10000"/>
                  <a:gd name="connsiteX7" fmla="*/ 10034 w 10034"/>
                  <a:gd name="connsiteY7" fmla="*/ 5045 h 10000"/>
                  <a:gd name="connsiteX8" fmla="*/ 9477 w 10034"/>
                  <a:gd name="connsiteY8" fmla="*/ 470 h 10000"/>
                  <a:gd name="connsiteX0" fmla="*/ 9477 w 10034"/>
                  <a:gd name="connsiteY0" fmla="*/ 408 h 9938"/>
                  <a:gd name="connsiteX1" fmla="*/ 5030 w 10034"/>
                  <a:gd name="connsiteY1" fmla="*/ 182 h 9938"/>
                  <a:gd name="connsiteX2" fmla="*/ 513 w 10034"/>
                  <a:gd name="connsiteY2" fmla="*/ 345 h 9938"/>
                  <a:gd name="connsiteX3" fmla="*/ 170 w 10034"/>
                  <a:gd name="connsiteY3" fmla="*/ 4542 h 9938"/>
                  <a:gd name="connsiteX4" fmla="*/ 450 w 10034"/>
                  <a:gd name="connsiteY4" fmla="*/ 9546 h 9938"/>
                  <a:gd name="connsiteX5" fmla="*/ 4990 w 10034"/>
                  <a:gd name="connsiteY5" fmla="*/ 9689 h 9938"/>
                  <a:gd name="connsiteX6" fmla="*/ 9483 w 10034"/>
                  <a:gd name="connsiteY6" fmla="*/ 9562 h 9938"/>
                  <a:gd name="connsiteX7" fmla="*/ 10034 w 10034"/>
                  <a:gd name="connsiteY7" fmla="*/ 4983 h 9938"/>
                  <a:gd name="connsiteX8" fmla="*/ 9477 w 10034"/>
                  <a:gd name="connsiteY8" fmla="*/ 408 h 9938"/>
                  <a:gd name="connsiteX0" fmla="*/ 9445 w 10000"/>
                  <a:gd name="connsiteY0" fmla="*/ 487 h 10076"/>
                  <a:gd name="connsiteX1" fmla="*/ 5013 w 10000"/>
                  <a:gd name="connsiteY1" fmla="*/ 78 h 10076"/>
                  <a:gd name="connsiteX2" fmla="*/ 511 w 10000"/>
                  <a:gd name="connsiteY2" fmla="*/ 423 h 10076"/>
                  <a:gd name="connsiteX3" fmla="*/ 169 w 10000"/>
                  <a:gd name="connsiteY3" fmla="*/ 4646 h 10076"/>
                  <a:gd name="connsiteX4" fmla="*/ 448 w 10000"/>
                  <a:gd name="connsiteY4" fmla="*/ 9682 h 10076"/>
                  <a:gd name="connsiteX5" fmla="*/ 4973 w 10000"/>
                  <a:gd name="connsiteY5" fmla="*/ 9825 h 10076"/>
                  <a:gd name="connsiteX6" fmla="*/ 9451 w 10000"/>
                  <a:gd name="connsiteY6" fmla="*/ 9698 h 10076"/>
                  <a:gd name="connsiteX7" fmla="*/ 10000 w 10000"/>
                  <a:gd name="connsiteY7" fmla="*/ 5090 h 10076"/>
                  <a:gd name="connsiteX8" fmla="*/ 9445 w 10000"/>
                  <a:gd name="connsiteY8" fmla="*/ 487 h 10076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85">
                    <a:moveTo>
                      <a:pt x="9445" y="487"/>
                    </a:moveTo>
                    <a:cubicBezTo>
                      <a:pt x="8557" y="-301"/>
                      <a:pt x="6682" y="136"/>
                      <a:pt x="5013" y="78"/>
                    </a:cubicBezTo>
                    <a:cubicBezTo>
                      <a:pt x="3360" y="179"/>
                      <a:pt x="1318" y="-338"/>
                      <a:pt x="511" y="423"/>
                    </a:cubicBezTo>
                    <a:cubicBezTo>
                      <a:pt x="-296" y="1184"/>
                      <a:pt x="179" y="3105"/>
                      <a:pt x="169" y="4646"/>
                    </a:cubicBezTo>
                    <a:cubicBezTo>
                      <a:pt x="159" y="6190"/>
                      <a:pt x="-352" y="8818"/>
                      <a:pt x="448" y="9682"/>
                    </a:cubicBezTo>
                    <a:cubicBezTo>
                      <a:pt x="1249" y="10545"/>
                      <a:pt x="3079" y="9704"/>
                      <a:pt x="4973" y="9825"/>
                    </a:cubicBezTo>
                    <a:cubicBezTo>
                      <a:pt x="6470" y="9923"/>
                      <a:pt x="8536" y="10426"/>
                      <a:pt x="9451" y="9698"/>
                    </a:cubicBezTo>
                    <a:cubicBezTo>
                      <a:pt x="9906" y="9167"/>
                      <a:pt x="10007" y="6673"/>
                      <a:pt x="10000" y="5090"/>
                    </a:cubicBezTo>
                    <a:cubicBezTo>
                      <a:pt x="9993" y="3509"/>
                      <a:pt x="10024" y="1001"/>
                      <a:pt x="9445" y="487"/>
                    </a:cubicBezTo>
                    <a:close/>
                  </a:path>
                </a:pathLst>
              </a:custGeom>
              <a:solidFill>
                <a:schemeClr val="bg1"/>
              </a:solidFill>
              <a:ln w="2222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grpSp>
            <p:nvGrpSpPr>
              <p:cNvPr id="12" name="Группа 11"/>
              <p:cNvGrpSpPr/>
              <p:nvPr/>
            </p:nvGrpSpPr>
            <p:grpSpPr>
              <a:xfrm>
                <a:off x="1097557" y="700499"/>
                <a:ext cx="7498976" cy="5278764"/>
                <a:chOff x="220266" y="267321"/>
                <a:chExt cx="8471454" cy="5963322"/>
              </a:xfrm>
            </p:grpSpPr>
            <p:sp>
              <p:nvSpPr>
                <p:cNvPr id="13" name="Полилиния 5"/>
                <p:cNvSpPr>
                  <a:spLocks/>
                </p:cNvSpPr>
                <p:nvPr/>
              </p:nvSpPr>
              <p:spPr bwMode="auto">
                <a:xfrm rot="17654373" flipH="1" flipV="1">
                  <a:off x="1730411" y="678404"/>
                  <a:ext cx="552565" cy="4851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14" name="Полилиния 5"/>
                <p:cNvSpPr>
                  <a:spLocks/>
                </p:cNvSpPr>
                <p:nvPr/>
              </p:nvSpPr>
              <p:spPr bwMode="auto">
                <a:xfrm rot="16907243">
                  <a:off x="4216632" y="5557959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15" name="Полилиния 5"/>
                <p:cNvSpPr>
                  <a:spLocks/>
                </p:cNvSpPr>
                <p:nvPr/>
              </p:nvSpPr>
              <p:spPr bwMode="auto">
                <a:xfrm rot="13080071" flipV="1">
                  <a:off x="5621285" y="5498834"/>
                  <a:ext cx="1174339" cy="709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16" name="Полилиния 5"/>
                <p:cNvSpPr>
                  <a:spLocks/>
                </p:cNvSpPr>
                <p:nvPr/>
              </p:nvSpPr>
              <p:spPr bwMode="auto">
                <a:xfrm rot="802933">
                  <a:off x="452500" y="3018241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17" name="Полилиния 5"/>
                <p:cNvSpPr>
                  <a:spLocks/>
                </p:cNvSpPr>
                <p:nvPr/>
              </p:nvSpPr>
              <p:spPr bwMode="auto">
                <a:xfrm rot="7653227">
                  <a:off x="1269784" y="613926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18" name="Полилиния 5"/>
                <p:cNvSpPr>
                  <a:spLocks/>
                </p:cNvSpPr>
                <p:nvPr/>
              </p:nvSpPr>
              <p:spPr bwMode="auto">
                <a:xfrm rot="8519929">
                  <a:off x="5066513" y="489735"/>
                  <a:ext cx="1042336" cy="6283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19" name="Полилиния 5"/>
                <p:cNvSpPr>
                  <a:spLocks/>
                </p:cNvSpPr>
                <p:nvPr/>
              </p:nvSpPr>
              <p:spPr bwMode="auto">
                <a:xfrm rot="8136384">
                  <a:off x="6770669" y="759154"/>
                  <a:ext cx="715114" cy="4234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0" name="Полилиния 5"/>
                <p:cNvSpPr>
                  <a:spLocks/>
                </p:cNvSpPr>
                <p:nvPr/>
              </p:nvSpPr>
              <p:spPr bwMode="auto">
                <a:xfrm rot="19575269">
                  <a:off x="6528700" y="5355523"/>
                  <a:ext cx="884347" cy="628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1" name="Полилиния 5"/>
                <p:cNvSpPr>
                  <a:spLocks/>
                </p:cNvSpPr>
                <p:nvPr/>
              </p:nvSpPr>
              <p:spPr bwMode="auto">
                <a:xfrm rot="12242146">
                  <a:off x="7749041" y="2862888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2" name="Полилиния 5"/>
                <p:cNvSpPr>
                  <a:spLocks/>
                </p:cNvSpPr>
                <p:nvPr/>
              </p:nvSpPr>
              <p:spPr bwMode="auto">
                <a:xfrm rot="8134128" flipH="1" flipV="1">
                  <a:off x="1910905" y="5360499"/>
                  <a:ext cx="997753" cy="709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3" name="Полилиния 5"/>
                <p:cNvSpPr>
                  <a:spLocks/>
                </p:cNvSpPr>
                <p:nvPr/>
              </p:nvSpPr>
              <p:spPr bwMode="auto">
                <a:xfrm rot="520332">
                  <a:off x="403478" y="3946184"/>
                  <a:ext cx="884348" cy="62876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4" name="Полилиния 5"/>
                <p:cNvSpPr>
                  <a:spLocks/>
                </p:cNvSpPr>
                <p:nvPr/>
              </p:nvSpPr>
              <p:spPr bwMode="auto">
                <a:xfrm rot="9318673" flipH="1" flipV="1">
                  <a:off x="3828499" y="5314049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25" name="Полилиния 5"/>
                <p:cNvSpPr>
                  <a:spLocks/>
                </p:cNvSpPr>
                <p:nvPr/>
              </p:nvSpPr>
              <p:spPr bwMode="auto">
                <a:xfrm rot="10163464" flipH="1" flipV="1">
                  <a:off x="5030370" y="5370507"/>
                  <a:ext cx="904032" cy="7980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6" name="Полилиния 5"/>
                <p:cNvSpPr>
                  <a:spLocks/>
                </p:cNvSpPr>
                <p:nvPr/>
              </p:nvSpPr>
              <p:spPr bwMode="auto">
                <a:xfrm rot="11893978" flipV="1">
                  <a:off x="2518724" y="5335164"/>
                  <a:ext cx="1221912" cy="8687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27" name="Полилиния 5"/>
                <p:cNvSpPr>
                  <a:spLocks/>
                </p:cNvSpPr>
                <p:nvPr/>
              </p:nvSpPr>
              <p:spPr bwMode="auto">
                <a:xfrm rot="13517811" flipH="1" flipV="1">
                  <a:off x="274478" y="2395212"/>
                  <a:ext cx="1089753" cy="774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28" name="Полилиния 5"/>
                <p:cNvSpPr>
                  <a:spLocks/>
                </p:cNvSpPr>
                <p:nvPr/>
              </p:nvSpPr>
              <p:spPr bwMode="auto">
                <a:xfrm rot="18295897" flipH="1" flipV="1">
                  <a:off x="2023764" y="595233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29" name="Полилиния 5"/>
                <p:cNvSpPr>
                  <a:spLocks/>
                </p:cNvSpPr>
                <p:nvPr/>
              </p:nvSpPr>
              <p:spPr bwMode="auto">
                <a:xfrm rot="14161704" flipH="1" flipV="1">
                  <a:off x="514834" y="1048516"/>
                  <a:ext cx="904032" cy="7980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0" name="Полилиния 5"/>
                <p:cNvSpPr>
                  <a:spLocks/>
                </p:cNvSpPr>
                <p:nvPr/>
              </p:nvSpPr>
              <p:spPr bwMode="auto">
                <a:xfrm rot="5674495">
                  <a:off x="2944478" y="393486"/>
                  <a:ext cx="987176" cy="734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1" name="Полилиния 5"/>
                <p:cNvSpPr>
                  <a:spLocks/>
                </p:cNvSpPr>
                <p:nvPr/>
              </p:nvSpPr>
              <p:spPr bwMode="auto">
                <a:xfrm rot="15232529" flipH="1">
                  <a:off x="4001659" y="574621"/>
                  <a:ext cx="790357" cy="5619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2" name="Полилиния 5"/>
                <p:cNvSpPr>
                  <a:spLocks/>
                </p:cNvSpPr>
                <p:nvPr/>
              </p:nvSpPr>
              <p:spPr bwMode="auto">
                <a:xfrm rot="19151294" flipH="1" flipV="1">
                  <a:off x="7094644" y="663837"/>
                  <a:ext cx="941754" cy="7224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33" name="Полилиния 5"/>
                <p:cNvSpPr>
                  <a:spLocks/>
                </p:cNvSpPr>
                <p:nvPr/>
              </p:nvSpPr>
              <p:spPr bwMode="auto">
                <a:xfrm rot="9232592">
                  <a:off x="5488591" y="603133"/>
                  <a:ext cx="843396" cy="602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4" name="Полилиния 5"/>
                <p:cNvSpPr>
                  <a:spLocks/>
                </p:cNvSpPr>
                <p:nvPr/>
              </p:nvSpPr>
              <p:spPr bwMode="auto">
                <a:xfrm rot="15229593">
                  <a:off x="7374785" y="4914437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5" name="Полилиния 5"/>
                <p:cNvSpPr>
                  <a:spLocks/>
                </p:cNvSpPr>
                <p:nvPr/>
              </p:nvSpPr>
              <p:spPr bwMode="auto">
                <a:xfrm rot="2738730" flipH="1" flipV="1">
                  <a:off x="7634503" y="3336401"/>
                  <a:ext cx="1053784" cy="749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36" name="Полилиния 5"/>
                <p:cNvSpPr>
                  <a:spLocks/>
                </p:cNvSpPr>
                <p:nvPr/>
              </p:nvSpPr>
              <p:spPr bwMode="auto">
                <a:xfrm flipH="1" flipV="1">
                  <a:off x="7664260" y="1672256"/>
                  <a:ext cx="1027460" cy="7399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7" name="Полилиния 5"/>
                <p:cNvSpPr>
                  <a:spLocks/>
                </p:cNvSpPr>
                <p:nvPr/>
              </p:nvSpPr>
              <p:spPr bwMode="auto">
                <a:xfrm rot="18641654">
                  <a:off x="1231687" y="5382426"/>
                  <a:ext cx="951926" cy="6768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8" name="Полилиния 5"/>
                <p:cNvSpPr>
                  <a:spLocks/>
                </p:cNvSpPr>
                <p:nvPr/>
              </p:nvSpPr>
              <p:spPr bwMode="auto">
                <a:xfrm rot="288769">
                  <a:off x="325495" y="4900178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39" name="Полилиния 5"/>
                <p:cNvSpPr>
                  <a:spLocks/>
                </p:cNvSpPr>
                <p:nvPr/>
              </p:nvSpPr>
              <p:spPr bwMode="auto">
                <a:xfrm rot="13614573" flipV="1">
                  <a:off x="3401554" y="5306543"/>
                  <a:ext cx="862596" cy="740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0" name="Полилиния 5"/>
                <p:cNvSpPr>
                  <a:spLocks/>
                </p:cNvSpPr>
                <p:nvPr/>
              </p:nvSpPr>
              <p:spPr bwMode="auto">
                <a:xfrm rot="13959425" flipV="1">
                  <a:off x="6170122" y="5416928"/>
                  <a:ext cx="812391" cy="5776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41" name="Полилиния 5"/>
                <p:cNvSpPr>
                  <a:spLocks/>
                </p:cNvSpPr>
                <p:nvPr/>
              </p:nvSpPr>
              <p:spPr bwMode="auto">
                <a:xfrm rot="21446840" flipV="1">
                  <a:off x="220266" y="3400249"/>
                  <a:ext cx="990172" cy="704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2" name="Полилиния 5"/>
                <p:cNvSpPr>
                  <a:spLocks/>
                </p:cNvSpPr>
                <p:nvPr/>
              </p:nvSpPr>
              <p:spPr bwMode="auto">
                <a:xfrm rot="10375952" flipH="1" flipV="1">
                  <a:off x="302058" y="1672949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3" name="Полилиния 5"/>
                <p:cNvSpPr>
                  <a:spLocks/>
                </p:cNvSpPr>
                <p:nvPr/>
              </p:nvSpPr>
              <p:spPr bwMode="auto">
                <a:xfrm rot="19978554" flipH="1" flipV="1">
                  <a:off x="2488376" y="546068"/>
                  <a:ext cx="968496" cy="68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44" name="Полилиния 5"/>
                <p:cNvSpPr>
                  <a:spLocks/>
                </p:cNvSpPr>
                <p:nvPr/>
              </p:nvSpPr>
              <p:spPr bwMode="auto">
                <a:xfrm flipH="1" flipV="1">
                  <a:off x="7521878" y="993299"/>
                  <a:ext cx="851973" cy="6148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5" name="Полилиния 5"/>
                <p:cNvSpPr>
                  <a:spLocks/>
                </p:cNvSpPr>
                <p:nvPr/>
              </p:nvSpPr>
              <p:spPr bwMode="auto">
                <a:xfrm rot="16578489" flipH="1" flipV="1">
                  <a:off x="5861446" y="468363"/>
                  <a:ext cx="812302" cy="631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6" name="Полилиния 5"/>
                <p:cNvSpPr>
                  <a:spLocks/>
                </p:cNvSpPr>
                <p:nvPr/>
              </p:nvSpPr>
              <p:spPr bwMode="auto">
                <a:xfrm rot="2029097" flipH="1" flipV="1">
                  <a:off x="7720748" y="4700129"/>
                  <a:ext cx="710145" cy="5049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7" name="Полилиния 5"/>
                <p:cNvSpPr>
                  <a:spLocks/>
                </p:cNvSpPr>
                <p:nvPr/>
              </p:nvSpPr>
              <p:spPr bwMode="auto">
                <a:xfrm rot="8904122" flipV="1">
                  <a:off x="7684177" y="2232075"/>
                  <a:ext cx="883639" cy="7229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48" name="Полилиния 5"/>
                <p:cNvSpPr>
                  <a:spLocks/>
                </p:cNvSpPr>
                <p:nvPr/>
              </p:nvSpPr>
              <p:spPr bwMode="auto">
                <a:xfrm rot="215165" flipH="1" flipV="1">
                  <a:off x="7615679" y="4129513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49" name="Полилиния 5"/>
                <p:cNvSpPr>
                  <a:spLocks/>
                </p:cNvSpPr>
                <p:nvPr/>
              </p:nvSpPr>
              <p:spPr bwMode="auto">
                <a:xfrm rot="7322407" flipH="1" flipV="1">
                  <a:off x="871530" y="5329756"/>
                  <a:ext cx="856126" cy="6087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50" name="Полилиния 5"/>
                <p:cNvSpPr>
                  <a:spLocks/>
                </p:cNvSpPr>
                <p:nvPr/>
              </p:nvSpPr>
              <p:spPr bwMode="auto">
                <a:xfrm rot="18894776" flipH="1" flipV="1">
                  <a:off x="4599487" y="503572"/>
                  <a:ext cx="981154" cy="697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1" name="Полилиния 5"/>
                <p:cNvSpPr>
                  <a:spLocks/>
                </p:cNvSpPr>
                <p:nvPr/>
              </p:nvSpPr>
              <p:spPr bwMode="auto">
                <a:xfrm rot="12028755" flipV="1">
                  <a:off x="4654719" y="5281351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2" name="Полилиния 5"/>
                <p:cNvSpPr>
                  <a:spLocks/>
                </p:cNvSpPr>
                <p:nvPr/>
              </p:nvSpPr>
              <p:spPr bwMode="auto">
                <a:xfrm rot="631892" flipH="1">
                  <a:off x="7460485" y="5215473"/>
                  <a:ext cx="473742" cy="3368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3" name="Полилиния 5"/>
                <p:cNvSpPr>
                  <a:spLocks/>
                </p:cNvSpPr>
                <p:nvPr/>
              </p:nvSpPr>
              <p:spPr bwMode="auto">
                <a:xfrm rot="12749872" flipH="1" flipV="1">
                  <a:off x="496730" y="2126067"/>
                  <a:ext cx="820273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54" name="Полилиния 5"/>
                <p:cNvSpPr>
                  <a:spLocks/>
                </p:cNvSpPr>
                <p:nvPr/>
              </p:nvSpPr>
              <p:spPr bwMode="auto">
                <a:xfrm rot="652517" flipV="1">
                  <a:off x="542325" y="563408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5" name="Полилиния 5"/>
                <p:cNvSpPr>
                  <a:spLocks/>
                </p:cNvSpPr>
                <p:nvPr/>
              </p:nvSpPr>
              <p:spPr bwMode="auto">
                <a:xfrm rot="8411794">
                  <a:off x="3574967" y="449596"/>
                  <a:ext cx="884403" cy="7416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6" name="Полилиния 5"/>
                <p:cNvSpPr>
                  <a:spLocks/>
                </p:cNvSpPr>
                <p:nvPr/>
              </p:nvSpPr>
              <p:spPr bwMode="auto">
                <a:xfrm rot="3532265" flipV="1">
                  <a:off x="6258480" y="474630"/>
                  <a:ext cx="876340" cy="7480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7" name="Полилиния 5"/>
                <p:cNvSpPr>
                  <a:spLocks/>
                </p:cNvSpPr>
                <p:nvPr/>
              </p:nvSpPr>
              <p:spPr bwMode="auto">
                <a:xfrm rot="832578" flipH="1" flipV="1">
                  <a:off x="7676145" y="1409292"/>
                  <a:ext cx="680526" cy="497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58" name="Полилиния 5"/>
                <p:cNvSpPr>
                  <a:spLocks/>
                </p:cNvSpPr>
                <p:nvPr/>
              </p:nvSpPr>
              <p:spPr bwMode="auto">
                <a:xfrm rot="5605333" flipH="1" flipV="1">
                  <a:off x="6986635" y="5388119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59" name="Полилиния 5"/>
                <p:cNvSpPr>
                  <a:spLocks/>
                </p:cNvSpPr>
                <p:nvPr/>
              </p:nvSpPr>
              <p:spPr bwMode="auto">
                <a:xfrm rot="2400631" flipH="1" flipV="1">
                  <a:off x="7677424" y="3960565"/>
                  <a:ext cx="820274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60" name="Полилиния 5"/>
                <p:cNvSpPr>
                  <a:spLocks/>
                </p:cNvSpPr>
                <p:nvPr/>
              </p:nvSpPr>
              <p:spPr bwMode="auto">
                <a:xfrm rot="12575299" flipH="1" flipV="1">
                  <a:off x="273820" y="4333697"/>
                  <a:ext cx="1025132" cy="728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61" name="Полилиния 5"/>
                <p:cNvSpPr>
                  <a:spLocks/>
                </p:cNvSpPr>
                <p:nvPr/>
              </p:nvSpPr>
              <p:spPr bwMode="auto">
                <a:xfrm rot="6368658" flipH="1" flipV="1">
                  <a:off x="2965875" y="5360017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  <p:sp>
              <p:nvSpPr>
                <p:cNvPr id="62" name="Полилиния 5"/>
                <p:cNvSpPr>
                  <a:spLocks/>
                </p:cNvSpPr>
                <p:nvPr/>
              </p:nvSpPr>
              <p:spPr bwMode="auto">
                <a:xfrm rot="16098538" flipH="1" flipV="1">
                  <a:off x="4461152" y="510598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ru-RU" dirty="0"/>
                </a:p>
              </p:txBody>
            </p:sp>
            <p:sp>
              <p:nvSpPr>
                <p:cNvPr id="63" name="Полилиния 5"/>
                <p:cNvSpPr>
                  <a:spLocks/>
                </p:cNvSpPr>
                <p:nvPr/>
              </p:nvSpPr>
              <p:spPr bwMode="auto">
                <a:xfrm rot="6367471" flipH="1" flipV="1">
                  <a:off x="1770822" y="5440879"/>
                  <a:ext cx="691435" cy="4916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/>
                </a:p>
              </p:txBody>
            </p:sp>
          </p:grpSp>
        </p:grpSp>
        <p:sp>
          <p:nvSpPr>
            <p:cNvPr id="10" name="Полилиния 9"/>
            <p:cNvSpPr>
              <a:spLocks/>
            </p:cNvSpPr>
            <p:nvPr/>
          </p:nvSpPr>
          <p:spPr bwMode="auto">
            <a:xfrm>
              <a:off x="2118370" y="1658032"/>
              <a:ext cx="5511403" cy="3429588"/>
            </a:xfrm>
            <a:custGeom>
              <a:avLst/>
              <a:gdLst>
                <a:gd name="T0" fmla="*/ 2466 w 2671"/>
                <a:gd name="T1" fmla="*/ 92 h 1682"/>
                <a:gd name="T2" fmla="*/ 200 w 2671"/>
                <a:gd name="T3" fmla="*/ 99 h 1682"/>
                <a:gd name="T4" fmla="*/ 169 w 2671"/>
                <a:gd name="T5" fmla="*/ 1583 h 1682"/>
                <a:gd name="T6" fmla="*/ 2481 w 2671"/>
                <a:gd name="T7" fmla="*/ 1562 h 1682"/>
                <a:gd name="T8" fmla="*/ 2466 w 2671"/>
                <a:gd name="T9" fmla="*/ 92 h 1682"/>
                <a:gd name="connsiteX0" fmla="*/ 9074 w 9535"/>
                <a:gd name="connsiteY0" fmla="*/ 447 h 9722"/>
                <a:gd name="connsiteX1" fmla="*/ 544 w 9535"/>
                <a:gd name="connsiteY1" fmla="*/ 264 h 9722"/>
                <a:gd name="connsiteX2" fmla="*/ 475 w 9535"/>
                <a:gd name="connsiteY2" fmla="*/ 9311 h 9722"/>
                <a:gd name="connsiteX3" fmla="*/ 9131 w 9535"/>
                <a:gd name="connsiteY3" fmla="*/ 9187 h 9722"/>
                <a:gd name="connsiteX4" fmla="*/ 9074 w 9535"/>
                <a:gd name="connsiteY4" fmla="*/ 447 h 9722"/>
                <a:gd name="connsiteX0" fmla="*/ 9519 w 10001"/>
                <a:gd name="connsiteY0" fmla="*/ 986 h 10526"/>
                <a:gd name="connsiteX1" fmla="*/ 5107 w 10001"/>
                <a:gd name="connsiteY1" fmla="*/ 519 h 10526"/>
                <a:gd name="connsiteX2" fmla="*/ 573 w 10001"/>
                <a:gd name="connsiteY2" fmla="*/ 798 h 10526"/>
                <a:gd name="connsiteX3" fmla="*/ 500 w 10001"/>
                <a:gd name="connsiteY3" fmla="*/ 10103 h 10526"/>
                <a:gd name="connsiteX4" fmla="*/ 9578 w 10001"/>
                <a:gd name="connsiteY4" fmla="*/ 9976 h 10526"/>
                <a:gd name="connsiteX5" fmla="*/ 9519 w 10001"/>
                <a:gd name="connsiteY5" fmla="*/ 986 h 10526"/>
                <a:gd name="connsiteX0" fmla="*/ 9561 w 10043"/>
                <a:gd name="connsiteY0" fmla="*/ 870 h 10410"/>
                <a:gd name="connsiteX1" fmla="*/ 5149 w 10043"/>
                <a:gd name="connsiteY1" fmla="*/ 403 h 10410"/>
                <a:gd name="connsiteX2" fmla="*/ 533 w 10043"/>
                <a:gd name="connsiteY2" fmla="*/ 862 h 10410"/>
                <a:gd name="connsiteX3" fmla="*/ 542 w 10043"/>
                <a:gd name="connsiteY3" fmla="*/ 9987 h 10410"/>
                <a:gd name="connsiteX4" fmla="*/ 9620 w 10043"/>
                <a:gd name="connsiteY4" fmla="*/ 9860 h 10410"/>
                <a:gd name="connsiteX5" fmla="*/ 9561 w 10043"/>
                <a:gd name="connsiteY5" fmla="*/ 870 h 10410"/>
                <a:gd name="connsiteX0" fmla="*/ 9572 w 10054"/>
                <a:gd name="connsiteY0" fmla="*/ 835 h 10375"/>
                <a:gd name="connsiteX1" fmla="*/ 5160 w 10054"/>
                <a:gd name="connsiteY1" fmla="*/ 368 h 10375"/>
                <a:gd name="connsiteX2" fmla="*/ 544 w 10054"/>
                <a:gd name="connsiteY2" fmla="*/ 827 h 10375"/>
                <a:gd name="connsiteX3" fmla="*/ 553 w 10054"/>
                <a:gd name="connsiteY3" fmla="*/ 9952 h 10375"/>
                <a:gd name="connsiteX4" fmla="*/ 9631 w 10054"/>
                <a:gd name="connsiteY4" fmla="*/ 9825 h 10375"/>
                <a:gd name="connsiteX5" fmla="*/ 9572 w 10054"/>
                <a:gd name="connsiteY5" fmla="*/ 835 h 10375"/>
                <a:gd name="connsiteX0" fmla="*/ 9532 w 10014"/>
                <a:gd name="connsiteY0" fmla="*/ 835 h 10375"/>
                <a:gd name="connsiteX1" fmla="*/ 5120 w 10014"/>
                <a:gd name="connsiteY1" fmla="*/ 368 h 10375"/>
                <a:gd name="connsiteX2" fmla="*/ 504 w 10014"/>
                <a:gd name="connsiteY2" fmla="*/ 827 h 10375"/>
                <a:gd name="connsiteX3" fmla="*/ 513 w 10014"/>
                <a:gd name="connsiteY3" fmla="*/ 9952 h 10375"/>
                <a:gd name="connsiteX4" fmla="*/ 9591 w 10014"/>
                <a:gd name="connsiteY4" fmla="*/ 9825 h 10375"/>
                <a:gd name="connsiteX5" fmla="*/ 9532 w 10014"/>
                <a:gd name="connsiteY5" fmla="*/ 835 h 10375"/>
                <a:gd name="connsiteX0" fmla="*/ 9532 w 10014"/>
                <a:gd name="connsiteY0" fmla="*/ 653 h 10193"/>
                <a:gd name="connsiteX1" fmla="*/ 5120 w 10014"/>
                <a:gd name="connsiteY1" fmla="*/ 186 h 10193"/>
                <a:gd name="connsiteX2" fmla="*/ 504 w 10014"/>
                <a:gd name="connsiteY2" fmla="*/ 645 h 10193"/>
                <a:gd name="connsiteX3" fmla="*/ 513 w 10014"/>
                <a:gd name="connsiteY3" fmla="*/ 9770 h 10193"/>
                <a:gd name="connsiteX4" fmla="*/ 9591 w 10014"/>
                <a:gd name="connsiteY4" fmla="*/ 9643 h 10193"/>
                <a:gd name="connsiteX5" fmla="*/ 9532 w 10014"/>
                <a:gd name="connsiteY5" fmla="*/ 653 h 10193"/>
                <a:gd name="connsiteX0" fmla="*/ 9532 w 10014"/>
                <a:gd name="connsiteY0" fmla="*/ 579 h 10119"/>
                <a:gd name="connsiteX1" fmla="*/ 5120 w 10014"/>
                <a:gd name="connsiteY1" fmla="*/ 112 h 10119"/>
                <a:gd name="connsiteX2" fmla="*/ 504 w 10014"/>
                <a:gd name="connsiteY2" fmla="*/ 571 h 10119"/>
                <a:gd name="connsiteX3" fmla="*/ 513 w 10014"/>
                <a:gd name="connsiteY3" fmla="*/ 9696 h 10119"/>
                <a:gd name="connsiteX4" fmla="*/ 9591 w 10014"/>
                <a:gd name="connsiteY4" fmla="*/ 9569 h 10119"/>
                <a:gd name="connsiteX5" fmla="*/ 9532 w 10014"/>
                <a:gd name="connsiteY5" fmla="*/ 579 h 10119"/>
                <a:gd name="connsiteX0" fmla="*/ 9560 w 10042"/>
                <a:gd name="connsiteY0" fmla="*/ 783 h 10323"/>
                <a:gd name="connsiteX1" fmla="*/ 5132 w 10042"/>
                <a:gd name="connsiteY1" fmla="*/ 521 h 10323"/>
                <a:gd name="connsiteX2" fmla="*/ 532 w 10042"/>
                <a:gd name="connsiteY2" fmla="*/ 775 h 10323"/>
                <a:gd name="connsiteX3" fmla="*/ 541 w 10042"/>
                <a:gd name="connsiteY3" fmla="*/ 9900 h 10323"/>
                <a:gd name="connsiteX4" fmla="*/ 9619 w 10042"/>
                <a:gd name="connsiteY4" fmla="*/ 9773 h 10323"/>
                <a:gd name="connsiteX5" fmla="*/ 9560 w 10042"/>
                <a:gd name="connsiteY5" fmla="*/ 783 h 10323"/>
                <a:gd name="connsiteX0" fmla="*/ 9562 w 10044"/>
                <a:gd name="connsiteY0" fmla="*/ 560 h 10100"/>
                <a:gd name="connsiteX1" fmla="*/ 5134 w 10044"/>
                <a:gd name="connsiteY1" fmla="*/ 298 h 10100"/>
                <a:gd name="connsiteX2" fmla="*/ 534 w 10044"/>
                <a:gd name="connsiteY2" fmla="*/ 552 h 10100"/>
                <a:gd name="connsiteX3" fmla="*/ 543 w 10044"/>
                <a:gd name="connsiteY3" fmla="*/ 9677 h 10100"/>
                <a:gd name="connsiteX4" fmla="*/ 9621 w 10044"/>
                <a:gd name="connsiteY4" fmla="*/ 9550 h 10100"/>
                <a:gd name="connsiteX5" fmla="*/ 9562 w 10044"/>
                <a:gd name="connsiteY5" fmla="*/ 560 h 10100"/>
                <a:gd name="connsiteX0" fmla="*/ 9598 w 10080"/>
                <a:gd name="connsiteY0" fmla="*/ 482 h 10022"/>
                <a:gd name="connsiteX1" fmla="*/ 5170 w 10080"/>
                <a:gd name="connsiteY1" fmla="*/ 220 h 10022"/>
                <a:gd name="connsiteX2" fmla="*/ 504 w 10080"/>
                <a:gd name="connsiteY2" fmla="*/ 602 h 10022"/>
                <a:gd name="connsiteX3" fmla="*/ 579 w 10080"/>
                <a:gd name="connsiteY3" fmla="*/ 9599 h 10022"/>
                <a:gd name="connsiteX4" fmla="*/ 9657 w 10080"/>
                <a:gd name="connsiteY4" fmla="*/ 9472 h 10022"/>
                <a:gd name="connsiteX5" fmla="*/ 9598 w 10080"/>
                <a:gd name="connsiteY5" fmla="*/ 482 h 10022"/>
                <a:gd name="connsiteX0" fmla="*/ 9553 w 10035"/>
                <a:gd name="connsiteY0" fmla="*/ 453 h 9993"/>
                <a:gd name="connsiteX1" fmla="*/ 5125 w 10035"/>
                <a:gd name="connsiteY1" fmla="*/ 191 h 9993"/>
                <a:gd name="connsiteX2" fmla="*/ 459 w 10035"/>
                <a:gd name="connsiteY2" fmla="*/ 573 h 9993"/>
                <a:gd name="connsiteX3" fmla="*/ 534 w 10035"/>
                <a:gd name="connsiteY3" fmla="*/ 9570 h 9993"/>
                <a:gd name="connsiteX4" fmla="*/ 9612 w 10035"/>
                <a:gd name="connsiteY4" fmla="*/ 9443 h 9993"/>
                <a:gd name="connsiteX5" fmla="*/ 9553 w 10035"/>
                <a:gd name="connsiteY5" fmla="*/ 453 h 9993"/>
                <a:gd name="connsiteX0" fmla="*/ 9520 w 10000"/>
                <a:gd name="connsiteY0" fmla="*/ 453 h 10000"/>
                <a:gd name="connsiteX1" fmla="*/ 5107 w 10000"/>
                <a:gd name="connsiteY1" fmla="*/ 191 h 10000"/>
                <a:gd name="connsiteX2" fmla="*/ 457 w 10000"/>
                <a:gd name="connsiteY2" fmla="*/ 573 h 10000"/>
                <a:gd name="connsiteX3" fmla="*/ 532 w 10000"/>
                <a:gd name="connsiteY3" fmla="*/ 9577 h 10000"/>
                <a:gd name="connsiteX4" fmla="*/ 9578 w 10000"/>
                <a:gd name="connsiteY4" fmla="*/ 9450 h 10000"/>
                <a:gd name="connsiteX5" fmla="*/ 9520 w 10000"/>
                <a:gd name="connsiteY5" fmla="*/ 453 h 10000"/>
                <a:gd name="connsiteX0" fmla="*/ 9520 w 10000"/>
                <a:gd name="connsiteY0" fmla="*/ 445 h 9992"/>
                <a:gd name="connsiteX1" fmla="*/ 5107 w 10000"/>
                <a:gd name="connsiteY1" fmla="*/ 183 h 9992"/>
                <a:gd name="connsiteX2" fmla="*/ 457 w 10000"/>
                <a:gd name="connsiteY2" fmla="*/ 565 h 9992"/>
                <a:gd name="connsiteX3" fmla="*/ 532 w 10000"/>
                <a:gd name="connsiteY3" fmla="*/ 9569 h 9992"/>
                <a:gd name="connsiteX4" fmla="*/ 9578 w 10000"/>
                <a:gd name="connsiteY4" fmla="*/ 9442 h 9992"/>
                <a:gd name="connsiteX5" fmla="*/ 9520 w 10000"/>
                <a:gd name="connsiteY5" fmla="*/ 445 h 9992"/>
                <a:gd name="connsiteX0" fmla="*/ 9561 w 10041"/>
                <a:gd name="connsiteY0" fmla="*/ 695 h 10250"/>
                <a:gd name="connsiteX1" fmla="*/ 5115 w 10041"/>
                <a:gd name="connsiteY1" fmla="*/ 356 h 10250"/>
                <a:gd name="connsiteX2" fmla="*/ 498 w 10041"/>
                <a:gd name="connsiteY2" fmla="*/ 815 h 10250"/>
                <a:gd name="connsiteX3" fmla="*/ 573 w 10041"/>
                <a:gd name="connsiteY3" fmla="*/ 9827 h 10250"/>
                <a:gd name="connsiteX4" fmla="*/ 9619 w 10041"/>
                <a:gd name="connsiteY4" fmla="*/ 9700 h 10250"/>
                <a:gd name="connsiteX5" fmla="*/ 9561 w 10041"/>
                <a:gd name="connsiteY5" fmla="*/ 695 h 10250"/>
                <a:gd name="connsiteX0" fmla="*/ 9561 w 9999"/>
                <a:gd name="connsiteY0" fmla="*/ 695 h 10250"/>
                <a:gd name="connsiteX1" fmla="*/ 5115 w 9999"/>
                <a:gd name="connsiteY1" fmla="*/ 356 h 10250"/>
                <a:gd name="connsiteX2" fmla="*/ 498 w 9999"/>
                <a:gd name="connsiteY2" fmla="*/ 815 h 10250"/>
                <a:gd name="connsiteX3" fmla="*/ 573 w 9999"/>
                <a:gd name="connsiteY3" fmla="*/ 9827 h 10250"/>
                <a:gd name="connsiteX4" fmla="*/ 9619 w 9999"/>
                <a:gd name="connsiteY4" fmla="*/ 9700 h 10250"/>
                <a:gd name="connsiteX5" fmla="*/ 9561 w 9999"/>
                <a:gd name="connsiteY5" fmla="*/ 695 h 10250"/>
                <a:gd name="connsiteX0" fmla="*/ 9562 w 10000"/>
                <a:gd name="connsiteY0" fmla="*/ 678 h 10000"/>
                <a:gd name="connsiteX1" fmla="*/ 5116 w 10000"/>
                <a:gd name="connsiteY1" fmla="*/ 347 h 10000"/>
                <a:gd name="connsiteX2" fmla="*/ 498 w 10000"/>
                <a:gd name="connsiteY2" fmla="*/ 795 h 10000"/>
                <a:gd name="connsiteX3" fmla="*/ 573 w 10000"/>
                <a:gd name="connsiteY3" fmla="*/ 9587 h 10000"/>
                <a:gd name="connsiteX4" fmla="*/ 9620 w 10000"/>
                <a:gd name="connsiteY4" fmla="*/ 9463 h 10000"/>
                <a:gd name="connsiteX5" fmla="*/ 9562 w 10000"/>
                <a:gd name="connsiteY5" fmla="*/ 678 h 10000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604 w 10042"/>
                <a:gd name="connsiteY0" fmla="*/ 678 h 10231"/>
                <a:gd name="connsiteX1" fmla="*/ 5158 w 10042"/>
                <a:gd name="connsiteY1" fmla="*/ 347 h 10231"/>
                <a:gd name="connsiteX2" fmla="*/ 540 w 10042"/>
                <a:gd name="connsiteY2" fmla="*/ 795 h 10231"/>
                <a:gd name="connsiteX3" fmla="*/ 615 w 10042"/>
                <a:gd name="connsiteY3" fmla="*/ 9587 h 10231"/>
                <a:gd name="connsiteX4" fmla="*/ 5174 w 10042"/>
                <a:gd name="connsiteY4" fmla="*/ 10029 h 10231"/>
                <a:gd name="connsiteX5" fmla="*/ 9662 w 10042"/>
                <a:gd name="connsiteY5" fmla="*/ 9463 h 10231"/>
                <a:gd name="connsiteX6" fmla="*/ 9604 w 10042"/>
                <a:gd name="connsiteY6" fmla="*/ 678 h 10231"/>
                <a:gd name="connsiteX0" fmla="*/ 9631 w 10069"/>
                <a:gd name="connsiteY0" fmla="*/ 685 h 10297"/>
                <a:gd name="connsiteX1" fmla="*/ 5185 w 10069"/>
                <a:gd name="connsiteY1" fmla="*/ 354 h 10297"/>
                <a:gd name="connsiteX2" fmla="*/ 567 w 10069"/>
                <a:gd name="connsiteY2" fmla="*/ 802 h 10297"/>
                <a:gd name="connsiteX3" fmla="*/ 593 w 10069"/>
                <a:gd name="connsiteY3" fmla="*/ 9694 h 10297"/>
                <a:gd name="connsiteX4" fmla="*/ 5201 w 10069"/>
                <a:gd name="connsiteY4" fmla="*/ 10036 h 10297"/>
                <a:gd name="connsiteX5" fmla="*/ 9689 w 10069"/>
                <a:gd name="connsiteY5" fmla="*/ 9470 h 10297"/>
                <a:gd name="connsiteX6" fmla="*/ 9631 w 10069"/>
                <a:gd name="connsiteY6" fmla="*/ 685 h 10297"/>
                <a:gd name="connsiteX0" fmla="*/ 9642 w 10080"/>
                <a:gd name="connsiteY0" fmla="*/ 685 h 10204"/>
                <a:gd name="connsiteX1" fmla="*/ 5196 w 10080"/>
                <a:gd name="connsiteY1" fmla="*/ 354 h 10204"/>
                <a:gd name="connsiteX2" fmla="*/ 578 w 10080"/>
                <a:gd name="connsiteY2" fmla="*/ 802 h 10204"/>
                <a:gd name="connsiteX3" fmla="*/ 604 w 10080"/>
                <a:gd name="connsiteY3" fmla="*/ 9694 h 10204"/>
                <a:gd name="connsiteX4" fmla="*/ 5212 w 10080"/>
                <a:gd name="connsiteY4" fmla="*/ 10036 h 10204"/>
                <a:gd name="connsiteX5" fmla="*/ 9700 w 10080"/>
                <a:gd name="connsiteY5" fmla="*/ 9470 h 10204"/>
                <a:gd name="connsiteX6" fmla="*/ 9642 w 10080"/>
                <a:gd name="connsiteY6" fmla="*/ 685 h 10204"/>
                <a:gd name="connsiteX0" fmla="*/ 9642 w 10204"/>
                <a:gd name="connsiteY0" fmla="*/ 772 h 10409"/>
                <a:gd name="connsiteX1" fmla="*/ 5196 w 10204"/>
                <a:gd name="connsiteY1" fmla="*/ 441 h 10409"/>
                <a:gd name="connsiteX2" fmla="*/ 578 w 10204"/>
                <a:gd name="connsiteY2" fmla="*/ 889 h 10409"/>
                <a:gd name="connsiteX3" fmla="*/ 604 w 10204"/>
                <a:gd name="connsiteY3" fmla="*/ 9781 h 10409"/>
                <a:gd name="connsiteX4" fmla="*/ 5212 w 10204"/>
                <a:gd name="connsiteY4" fmla="*/ 10123 h 10409"/>
                <a:gd name="connsiteX5" fmla="*/ 9651 w 10204"/>
                <a:gd name="connsiteY5" fmla="*/ 9758 h 10409"/>
                <a:gd name="connsiteX6" fmla="*/ 9642 w 10204"/>
                <a:gd name="connsiteY6" fmla="*/ 772 h 10409"/>
                <a:gd name="connsiteX0" fmla="*/ 9642 w 10230"/>
                <a:gd name="connsiteY0" fmla="*/ 772 h 10250"/>
                <a:gd name="connsiteX1" fmla="*/ 5196 w 10230"/>
                <a:gd name="connsiteY1" fmla="*/ 441 h 10250"/>
                <a:gd name="connsiteX2" fmla="*/ 578 w 10230"/>
                <a:gd name="connsiteY2" fmla="*/ 889 h 10250"/>
                <a:gd name="connsiteX3" fmla="*/ 604 w 10230"/>
                <a:gd name="connsiteY3" fmla="*/ 9781 h 10250"/>
                <a:gd name="connsiteX4" fmla="*/ 5212 w 10230"/>
                <a:gd name="connsiteY4" fmla="*/ 10123 h 10250"/>
                <a:gd name="connsiteX5" fmla="*/ 9651 w 10230"/>
                <a:gd name="connsiteY5" fmla="*/ 9758 h 10250"/>
                <a:gd name="connsiteX6" fmla="*/ 9642 w 10230"/>
                <a:gd name="connsiteY6" fmla="*/ 772 h 10250"/>
                <a:gd name="connsiteX0" fmla="*/ 9642 w 10133"/>
                <a:gd name="connsiteY0" fmla="*/ 772 h 10250"/>
                <a:gd name="connsiteX1" fmla="*/ 5196 w 10133"/>
                <a:gd name="connsiteY1" fmla="*/ 441 h 10250"/>
                <a:gd name="connsiteX2" fmla="*/ 578 w 10133"/>
                <a:gd name="connsiteY2" fmla="*/ 889 h 10250"/>
                <a:gd name="connsiteX3" fmla="*/ 604 w 10133"/>
                <a:gd name="connsiteY3" fmla="*/ 9781 h 10250"/>
                <a:gd name="connsiteX4" fmla="*/ 5212 w 10133"/>
                <a:gd name="connsiteY4" fmla="*/ 10123 h 10250"/>
                <a:gd name="connsiteX5" fmla="*/ 9651 w 10133"/>
                <a:gd name="connsiteY5" fmla="*/ 9758 h 10250"/>
                <a:gd name="connsiteX6" fmla="*/ 9642 w 10133"/>
                <a:gd name="connsiteY6" fmla="*/ 772 h 10250"/>
                <a:gd name="connsiteX0" fmla="*/ 9642 w 10150"/>
                <a:gd name="connsiteY0" fmla="*/ 779 h 10263"/>
                <a:gd name="connsiteX1" fmla="*/ 5196 w 10150"/>
                <a:gd name="connsiteY1" fmla="*/ 448 h 10263"/>
                <a:gd name="connsiteX2" fmla="*/ 578 w 10150"/>
                <a:gd name="connsiteY2" fmla="*/ 896 h 10263"/>
                <a:gd name="connsiteX3" fmla="*/ 604 w 10150"/>
                <a:gd name="connsiteY3" fmla="*/ 9788 h 10263"/>
                <a:gd name="connsiteX4" fmla="*/ 5212 w 10150"/>
                <a:gd name="connsiteY4" fmla="*/ 10130 h 10263"/>
                <a:gd name="connsiteX5" fmla="*/ 9684 w 10150"/>
                <a:gd name="connsiteY5" fmla="*/ 9865 h 10263"/>
                <a:gd name="connsiteX6" fmla="*/ 9642 w 10150"/>
                <a:gd name="connsiteY6" fmla="*/ 779 h 10263"/>
                <a:gd name="connsiteX0" fmla="*/ 9642 w 10204"/>
                <a:gd name="connsiteY0" fmla="*/ 779 h 10257"/>
                <a:gd name="connsiteX1" fmla="*/ 5196 w 10204"/>
                <a:gd name="connsiteY1" fmla="*/ 448 h 10257"/>
                <a:gd name="connsiteX2" fmla="*/ 578 w 10204"/>
                <a:gd name="connsiteY2" fmla="*/ 896 h 10257"/>
                <a:gd name="connsiteX3" fmla="*/ 604 w 10204"/>
                <a:gd name="connsiteY3" fmla="*/ 9788 h 10257"/>
                <a:gd name="connsiteX4" fmla="*/ 5212 w 10204"/>
                <a:gd name="connsiteY4" fmla="*/ 10130 h 10257"/>
                <a:gd name="connsiteX5" fmla="*/ 9684 w 10204"/>
                <a:gd name="connsiteY5" fmla="*/ 9865 h 10257"/>
                <a:gd name="connsiteX6" fmla="*/ 9642 w 10204"/>
                <a:gd name="connsiteY6" fmla="*/ 779 h 10257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23"/>
                <a:gd name="connsiteY0" fmla="*/ 686 h 10164"/>
                <a:gd name="connsiteX1" fmla="*/ 5196 w 10223"/>
                <a:gd name="connsiteY1" fmla="*/ 355 h 10164"/>
                <a:gd name="connsiteX2" fmla="*/ 578 w 10223"/>
                <a:gd name="connsiteY2" fmla="*/ 803 h 10164"/>
                <a:gd name="connsiteX3" fmla="*/ 604 w 10223"/>
                <a:gd name="connsiteY3" fmla="*/ 9695 h 10164"/>
                <a:gd name="connsiteX4" fmla="*/ 5212 w 10223"/>
                <a:gd name="connsiteY4" fmla="*/ 10037 h 10164"/>
                <a:gd name="connsiteX5" fmla="*/ 9684 w 10223"/>
                <a:gd name="connsiteY5" fmla="*/ 9772 h 10164"/>
                <a:gd name="connsiteX6" fmla="*/ 10111 w 10223"/>
                <a:gd name="connsiteY6" fmla="*/ 5246 h 10164"/>
                <a:gd name="connsiteX7" fmla="*/ 9642 w 10223"/>
                <a:gd name="connsiteY7" fmla="*/ 686 h 10164"/>
                <a:gd name="connsiteX0" fmla="*/ 9642 w 10136"/>
                <a:gd name="connsiteY0" fmla="*/ 686 h 10164"/>
                <a:gd name="connsiteX1" fmla="*/ 5196 w 10136"/>
                <a:gd name="connsiteY1" fmla="*/ 355 h 10164"/>
                <a:gd name="connsiteX2" fmla="*/ 578 w 10136"/>
                <a:gd name="connsiteY2" fmla="*/ 803 h 10164"/>
                <a:gd name="connsiteX3" fmla="*/ 604 w 10136"/>
                <a:gd name="connsiteY3" fmla="*/ 9695 h 10164"/>
                <a:gd name="connsiteX4" fmla="*/ 5212 w 10136"/>
                <a:gd name="connsiteY4" fmla="*/ 10037 h 10164"/>
                <a:gd name="connsiteX5" fmla="*/ 9684 w 10136"/>
                <a:gd name="connsiteY5" fmla="*/ 9772 h 10164"/>
                <a:gd name="connsiteX6" fmla="*/ 10111 w 10136"/>
                <a:gd name="connsiteY6" fmla="*/ 5246 h 10164"/>
                <a:gd name="connsiteX7" fmla="*/ 9642 w 10136"/>
                <a:gd name="connsiteY7" fmla="*/ 686 h 10164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182"/>
                <a:gd name="connsiteY0" fmla="*/ 686 h 10202"/>
                <a:gd name="connsiteX1" fmla="*/ 5196 w 10182"/>
                <a:gd name="connsiteY1" fmla="*/ 355 h 10202"/>
                <a:gd name="connsiteX2" fmla="*/ 578 w 10182"/>
                <a:gd name="connsiteY2" fmla="*/ 803 h 10202"/>
                <a:gd name="connsiteX3" fmla="*/ 604 w 10182"/>
                <a:gd name="connsiteY3" fmla="*/ 9695 h 10202"/>
                <a:gd name="connsiteX4" fmla="*/ 5212 w 10182"/>
                <a:gd name="connsiteY4" fmla="*/ 10037 h 10202"/>
                <a:gd name="connsiteX5" fmla="*/ 9684 w 10182"/>
                <a:gd name="connsiteY5" fmla="*/ 9772 h 10202"/>
                <a:gd name="connsiteX6" fmla="*/ 10160 w 10182"/>
                <a:gd name="connsiteY6" fmla="*/ 5271 h 10202"/>
                <a:gd name="connsiteX7" fmla="*/ 9642 w 10182"/>
                <a:gd name="connsiteY7" fmla="*/ 686 h 10202"/>
                <a:gd name="connsiteX0" fmla="*/ 9642 w 10190"/>
                <a:gd name="connsiteY0" fmla="*/ 686 h 10164"/>
                <a:gd name="connsiteX1" fmla="*/ 5196 w 10190"/>
                <a:gd name="connsiteY1" fmla="*/ 355 h 10164"/>
                <a:gd name="connsiteX2" fmla="*/ 578 w 10190"/>
                <a:gd name="connsiteY2" fmla="*/ 803 h 10164"/>
                <a:gd name="connsiteX3" fmla="*/ 604 w 10190"/>
                <a:gd name="connsiteY3" fmla="*/ 9695 h 10164"/>
                <a:gd name="connsiteX4" fmla="*/ 5212 w 10190"/>
                <a:gd name="connsiteY4" fmla="*/ 10037 h 10164"/>
                <a:gd name="connsiteX5" fmla="*/ 9684 w 10190"/>
                <a:gd name="connsiteY5" fmla="*/ 9772 h 10164"/>
                <a:gd name="connsiteX6" fmla="*/ 10160 w 10190"/>
                <a:gd name="connsiteY6" fmla="*/ 5271 h 10164"/>
                <a:gd name="connsiteX7" fmla="*/ 9642 w 10190"/>
                <a:gd name="connsiteY7" fmla="*/ 686 h 10164"/>
                <a:gd name="connsiteX0" fmla="*/ 9642 w 10161"/>
                <a:gd name="connsiteY0" fmla="*/ 686 h 10164"/>
                <a:gd name="connsiteX1" fmla="*/ 5196 w 10161"/>
                <a:gd name="connsiteY1" fmla="*/ 355 h 10164"/>
                <a:gd name="connsiteX2" fmla="*/ 578 w 10161"/>
                <a:gd name="connsiteY2" fmla="*/ 803 h 10164"/>
                <a:gd name="connsiteX3" fmla="*/ 604 w 10161"/>
                <a:gd name="connsiteY3" fmla="*/ 9695 h 10164"/>
                <a:gd name="connsiteX4" fmla="*/ 5212 w 10161"/>
                <a:gd name="connsiteY4" fmla="*/ 10037 h 10164"/>
                <a:gd name="connsiteX5" fmla="*/ 9684 w 10161"/>
                <a:gd name="connsiteY5" fmla="*/ 9772 h 10164"/>
                <a:gd name="connsiteX6" fmla="*/ 10160 w 10161"/>
                <a:gd name="connsiteY6" fmla="*/ 5271 h 10164"/>
                <a:gd name="connsiteX7" fmla="*/ 9642 w 10161"/>
                <a:gd name="connsiteY7" fmla="*/ 686 h 10164"/>
                <a:gd name="connsiteX0" fmla="*/ 9625 w 10144"/>
                <a:gd name="connsiteY0" fmla="*/ 684 h 10149"/>
                <a:gd name="connsiteX1" fmla="*/ 5179 w 10144"/>
                <a:gd name="connsiteY1" fmla="*/ 353 h 10149"/>
                <a:gd name="connsiteX2" fmla="*/ 561 w 10144"/>
                <a:gd name="connsiteY2" fmla="*/ 801 h 10149"/>
                <a:gd name="connsiteX3" fmla="*/ 620 w 10144"/>
                <a:gd name="connsiteY3" fmla="*/ 9668 h 10149"/>
                <a:gd name="connsiteX4" fmla="*/ 5195 w 10144"/>
                <a:gd name="connsiteY4" fmla="*/ 10035 h 10149"/>
                <a:gd name="connsiteX5" fmla="*/ 9667 w 10144"/>
                <a:gd name="connsiteY5" fmla="*/ 9770 h 10149"/>
                <a:gd name="connsiteX6" fmla="*/ 10143 w 10144"/>
                <a:gd name="connsiteY6" fmla="*/ 5269 h 10149"/>
                <a:gd name="connsiteX7" fmla="*/ 9625 w 10144"/>
                <a:gd name="connsiteY7" fmla="*/ 684 h 10149"/>
                <a:gd name="connsiteX0" fmla="*/ 9625 w 10144"/>
                <a:gd name="connsiteY0" fmla="*/ 684 h 10122"/>
                <a:gd name="connsiteX1" fmla="*/ 5179 w 10144"/>
                <a:gd name="connsiteY1" fmla="*/ 353 h 10122"/>
                <a:gd name="connsiteX2" fmla="*/ 561 w 10144"/>
                <a:gd name="connsiteY2" fmla="*/ 801 h 10122"/>
                <a:gd name="connsiteX3" fmla="*/ 620 w 10144"/>
                <a:gd name="connsiteY3" fmla="*/ 9668 h 10122"/>
                <a:gd name="connsiteX4" fmla="*/ 5195 w 10144"/>
                <a:gd name="connsiteY4" fmla="*/ 10035 h 10122"/>
                <a:gd name="connsiteX5" fmla="*/ 9667 w 10144"/>
                <a:gd name="connsiteY5" fmla="*/ 9770 h 10122"/>
                <a:gd name="connsiteX6" fmla="*/ 10143 w 10144"/>
                <a:gd name="connsiteY6" fmla="*/ 5269 h 10122"/>
                <a:gd name="connsiteX7" fmla="*/ 9625 w 10144"/>
                <a:gd name="connsiteY7" fmla="*/ 684 h 10122"/>
                <a:gd name="connsiteX0" fmla="*/ 9601 w 10120"/>
                <a:gd name="connsiteY0" fmla="*/ 684 h 10446"/>
                <a:gd name="connsiteX1" fmla="*/ 5155 w 10120"/>
                <a:gd name="connsiteY1" fmla="*/ 353 h 10446"/>
                <a:gd name="connsiteX2" fmla="*/ 553 w 10120"/>
                <a:gd name="connsiteY2" fmla="*/ 801 h 10446"/>
                <a:gd name="connsiteX3" fmla="*/ 596 w 10120"/>
                <a:gd name="connsiteY3" fmla="*/ 9668 h 10446"/>
                <a:gd name="connsiteX4" fmla="*/ 5171 w 10120"/>
                <a:gd name="connsiteY4" fmla="*/ 10035 h 10446"/>
                <a:gd name="connsiteX5" fmla="*/ 9643 w 10120"/>
                <a:gd name="connsiteY5" fmla="*/ 9770 h 10446"/>
                <a:gd name="connsiteX6" fmla="*/ 10119 w 10120"/>
                <a:gd name="connsiteY6" fmla="*/ 5269 h 10446"/>
                <a:gd name="connsiteX7" fmla="*/ 9601 w 10120"/>
                <a:gd name="connsiteY7" fmla="*/ 684 h 10446"/>
                <a:gd name="connsiteX0" fmla="*/ 9599 w 10118"/>
                <a:gd name="connsiteY0" fmla="*/ 430 h 9905"/>
                <a:gd name="connsiteX1" fmla="*/ 5153 w 10118"/>
                <a:gd name="connsiteY1" fmla="*/ 99 h 9905"/>
                <a:gd name="connsiteX2" fmla="*/ 551 w 10118"/>
                <a:gd name="connsiteY2" fmla="*/ 547 h 9905"/>
                <a:gd name="connsiteX3" fmla="*/ 89 w 10118"/>
                <a:gd name="connsiteY3" fmla="*/ 4589 h 9905"/>
                <a:gd name="connsiteX4" fmla="*/ 594 w 10118"/>
                <a:gd name="connsiteY4" fmla="*/ 9414 h 9905"/>
                <a:gd name="connsiteX5" fmla="*/ 5169 w 10118"/>
                <a:gd name="connsiteY5" fmla="*/ 9781 h 9905"/>
                <a:gd name="connsiteX6" fmla="*/ 9641 w 10118"/>
                <a:gd name="connsiteY6" fmla="*/ 9516 h 9905"/>
                <a:gd name="connsiteX7" fmla="*/ 10117 w 10118"/>
                <a:gd name="connsiteY7" fmla="*/ 5015 h 9905"/>
                <a:gd name="connsiteX8" fmla="*/ 9599 w 10118"/>
                <a:gd name="connsiteY8" fmla="*/ 430 h 9905"/>
                <a:gd name="connsiteX0" fmla="*/ 9464 w 9977"/>
                <a:gd name="connsiteY0" fmla="*/ 434 h 10000"/>
                <a:gd name="connsiteX1" fmla="*/ 5070 w 9977"/>
                <a:gd name="connsiteY1" fmla="*/ 100 h 10000"/>
                <a:gd name="connsiteX2" fmla="*/ 522 w 9977"/>
                <a:gd name="connsiteY2" fmla="*/ 552 h 10000"/>
                <a:gd name="connsiteX3" fmla="*/ 65 w 9977"/>
                <a:gd name="connsiteY3" fmla="*/ 4633 h 10000"/>
                <a:gd name="connsiteX4" fmla="*/ 564 w 9977"/>
                <a:gd name="connsiteY4" fmla="*/ 9504 h 10000"/>
                <a:gd name="connsiteX5" fmla="*/ 5086 w 9977"/>
                <a:gd name="connsiteY5" fmla="*/ 9875 h 10000"/>
                <a:gd name="connsiteX6" fmla="*/ 9506 w 9977"/>
                <a:gd name="connsiteY6" fmla="*/ 9607 h 10000"/>
                <a:gd name="connsiteX7" fmla="*/ 9976 w 9977"/>
                <a:gd name="connsiteY7" fmla="*/ 5063 h 10000"/>
                <a:gd name="connsiteX8" fmla="*/ 9464 w 9977"/>
                <a:gd name="connsiteY8" fmla="*/ 434 h 10000"/>
                <a:gd name="connsiteX0" fmla="*/ 9486 w 10000"/>
                <a:gd name="connsiteY0" fmla="*/ 436 h 10002"/>
                <a:gd name="connsiteX1" fmla="*/ 5082 w 10000"/>
                <a:gd name="connsiteY1" fmla="*/ 102 h 10002"/>
                <a:gd name="connsiteX2" fmla="*/ 572 w 10000"/>
                <a:gd name="connsiteY2" fmla="*/ 377 h 10002"/>
                <a:gd name="connsiteX3" fmla="*/ 65 w 10000"/>
                <a:gd name="connsiteY3" fmla="*/ 4635 h 10002"/>
                <a:gd name="connsiteX4" fmla="*/ 565 w 10000"/>
                <a:gd name="connsiteY4" fmla="*/ 9506 h 10002"/>
                <a:gd name="connsiteX5" fmla="*/ 5098 w 10000"/>
                <a:gd name="connsiteY5" fmla="*/ 9877 h 10002"/>
                <a:gd name="connsiteX6" fmla="*/ 9528 w 10000"/>
                <a:gd name="connsiteY6" fmla="*/ 9609 h 10002"/>
                <a:gd name="connsiteX7" fmla="*/ 9999 w 10000"/>
                <a:gd name="connsiteY7" fmla="*/ 5065 h 10002"/>
                <a:gd name="connsiteX8" fmla="*/ 9486 w 10000"/>
                <a:gd name="connsiteY8" fmla="*/ 436 h 10002"/>
                <a:gd name="connsiteX0" fmla="*/ 9422 w 9936"/>
                <a:gd name="connsiteY0" fmla="*/ 436 h 9996"/>
                <a:gd name="connsiteX1" fmla="*/ 5018 w 9936"/>
                <a:gd name="connsiteY1" fmla="*/ 102 h 9996"/>
                <a:gd name="connsiteX2" fmla="*/ 508 w 9936"/>
                <a:gd name="connsiteY2" fmla="*/ 377 h 9996"/>
                <a:gd name="connsiteX3" fmla="*/ 1 w 9936"/>
                <a:gd name="connsiteY3" fmla="*/ 4635 h 9996"/>
                <a:gd name="connsiteX4" fmla="*/ 501 w 9936"/>
                <a:gd name="connsiteY4" fmla="*/ 9506 h 9996"/>
                <a:gd name="connsiteX5" fmla="*/ 5034 w 9936"/>
                <a:gd name="connsiteY5" fmla="*/ 9877 h 9996"/>
                <a:gd name="connsiteX6" fmla="*/ 9464 w 9936"/>
                <a:gd name="connsiteY6" fmla="*/ 9609 h 9996"/>
                <a:gd name="connsiteX7" fmla="*/ 9935 w 9936"/>
                <a:gd name="connsiteY7" fmla="*/ 5065 h 9996"/>
                <a:gd name="connsiteX8" fmla="*/ 9422 w 9936"/>
                <a:gd name="connsiteY8" fmla="*/ 436 h 9996"/>
                <a:gd name="connsiteX0" fmla="*/ 9483 w 9971"/>
                <a:gd name="connsiteY0" fmla="*/ 436 h 10000"/>
                <a:gd name="connsiteX1" fmla="*/ 5050 w 9971"/>
                <a:gd name="connsiteY1" fmla="*/ 102 h 10000"/>
                <a:gd name="connsiteX2" fmla="*/ 511 w 9971"/>
                <a:gd name="connsiteY2" fmla="*/ 377 h 10000"/>
                <a:gd name="connsiteX3" fmla="*/ 1 w 9971"/>
                <a:gd name="connsiteY3" fmla="*/ 4637 h 10000"/>
                <a:gd name="connsiteX4" fmla="*/ 504 w 9971"/>
                <a:gd name="connsiteY4" fmla="*/ 9510 h 10000"/>
                <a:gd name="connsiteX5" fmla="*/ 5066 w 9971"/>
                <a:gd name="connsiteY5" fmla="*/ 9881 h 10000"/>
                <a:gd name="connsiteX6" fmla="*/ 9525 w 9971"/>
                <a:gd name="connsiteY6" fmla="*/ 9613 h 10000"/>
                <a:gd name="connsiteX7" fmla="*/ 9968 w 9971"/>
                <a:gd name="connsiteY7" fmla="*/ 5067 h 10000"/>
                <a:gd name="connsiteX8" fmla="*/ 9483 w 9971"/>
                <a:gd name="connsiteY8" fmla="*/ 436 h 10000"/>
                <a:gd name="connsiteX0" fmla="*/ 9511 w 9999"/>
                <a:gd name="connsiteY0" fmla="*/ 436 h 10012"/>
                <a:gd name="connsiteX1" fmla="*/ 5065 w 9999"/>
                <a:gd name="connsiteY1" fmla="*/ 102 h 10012"/>
                <a:gd name="connsiteX2" fmla="*/ 512 w 9999"/>
                <a:gd name="connsiteY2" fmla="*/ 377 h 10012"/>
                <a:gd name="connsiteX3" fmla="*/ 1 w 9999"/>
                <a:gd name="connsiteY3" fmla="*/ 4637 h 10012"/>
                <a:gd name="connsiteX4" fmla="*/ 505 w 9999"/>
                <a:gd name="connsiteY4" fmla="*/ 9510 h 10012"/>
                <a:gd name="connsiteX5" fmla="*/ 5081 w 9999"/>
                <a:gd name="connsiteY5" fmla="*/ 9881 h 10012"/>
                <a:gd name="connsiteX6" fmla="*/ 9522 w 9999"/>
                <a:gd name="connsiteY6" fmla="*/ 9637 h 10012"/>
                <a:gd name="connsiteX7" fmla="*/ 9997 w 9999"/>
                <a:gd name="connsiteY7" fmla="*/ 5067 h 10012"/>
                <a:gd name="connsiteX8" fmla="*/ 9511 w 9999"/>
                <a:gd name="connsiteY8" fmla="*/ 436 h 10012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77 w 10068"/>
                <a:gd name="connsiteY0" fmla="*/ 435 h 9994"/>
                <a:gd name="connsiteX1" fmla="*/ 5131 w 10068"/>
                <a:gd name="connsiteY1" fmla="*/ 102 h 9994"/>
                <a:gd name="connsiteX2" fmla="*/ 577 w 10068"/>
                <a:gd name="connsiteY2" fmla="*/ 377 h 9994"/>
                <a:gd name="connsiteX3" fmla="*/ 66 w 10068"/>
                <a:gd name="connsiteY3" fmla="*/ 4631 h 9994"/>
                <a:gd name="connsiteX4" fmla="*/ 570 w 10068"/>
                <a:gd name="connsiteY4" fmla="*/ 9499 h 9994"/>
                <a:gd name="connsiteX5" fmla="*/ 5162 w 10068"/>
                <a:gd name="connsiteY5" fmla="*/ 9845 h 9994"/>
                <a:gd name="connsiteX6" fmla="*/ 9588 w 10068"/>
                <a:gd name="connsiteY6" fmla="*/ 9625 h 9994"/>
                <a:gd name="connsiteX7" fmla="*/ 10063 w 10068"/>
                <a:gd name="connsiteY7" fmla="*/ 5061 h 9994"/>
                <a:gd name="connsiteX8" fmla="*/ 9577 w 10068"/>
                <a:gd name="connsiteY8" fmla="*/ 435 h 9994"/>
                <a:gd name="connsiteX0" fmla="*/ 9447 w 9935"/>
                <a:gd name="connsiteY0" fmla="*/ 435 h 10084"/>
                <a:gd name="connsiteX1" fmla="*/ 5031 w 9935"/>
                <a:gd name="connsiteY1" fmla="*/ 102 h 10084"/>
                <a:gd name="connsiteX2" fmla="*/ 508 w 9935"/>
                <a:gd name="connsiteY2" fmla="*/ 377 h 10084"/>
                <a:gd name="connsiteX3" fmla="*/ 1 w 9935"/>
                <a:gd name="connsiteY3" fmla="*/ 4634 h 10084"/>
                <a:gd name="connsiteX4" fmla="*/ 501 w 9935"/>
                <a:gd name="connsiteY4" fmla="*/ 9505 h 10084"/>
                <a:gd name="connsiteX5" fmla="*/ 5062 w 9935"/>
                <a:gd name="connsiteY5" fmla="*/ 9851 h 10084"/>
                <a:gd name="connsiteX6" fmla="*/ 9458 w 9935"/>
                <a:gd name="connsiteY6" fmla="*/ 9631 h 10084"/>
                <a:gd name="connsiteX7" fmla="*/ 9930 w 9935"/>
                <a:gd name="connsiteY7" fmla="*/ 5064 h 10084"/>
                <a:gd name="connsiteX8" fmla="*/ 9447 w 9935"/>
                <a:gd name="connsiteY8" fmla="*/ 435 h 10084"/>
                <a:gd name="connsiteX0" fmla="*/ 9509 w 10000"/>
                <a:gd name="connsiteY0" fmla="*/ 431 h 10000"/>
                <a:gd name="connsiteX1" fmla="*/ 5064 w 10000"/>
                <a:gd name="connsiteY1" fmla="*/ 101 h 10000"/>
                <a:gd name="connsiteX2" fmla="*/ 511 w 10000"/>
                <a:gd name="connsiteY2" fmla="*/ 374 h 10000"/>
                <a:gd name="connsiteX3" fmla="*/ 1 w 10000"/>
                <a:gd name="connsiteY3" fmla="*/ 4595 h 10000"/>
                <a:gd name="connsiteX4" fmla="*/ 504 w 10000"/>
                <a:gd name="connsiteY4" fmla="*/ 9426 h 10000"/>
                <a:gd name="connsiteX5" fmla="*/ 5095 w 10000"/>
                <a:gd name="connsiteY5" fmla="*/ 9769 h 10000"/>
                <a:gd name="connsiteX6" fmla="*/ 9520 w 10000"/>
                <a:gd name="connsiteY6" fmla="*/ 9551 h 10000"/>
                <a:gd name="connsiteX7" fmla="*/ 9995 w 10000"/>
                <a:gd name="connsiteY7" fmla="*/ 5022 h 10000"/>
                <a:gd name="connsiteX8" fmla="*/ 9509 w 10000"/>
                <a:gd name="connsiteY8" fmla="*/ 431 h 10000"/>
                <a:gd name="connsiteX0" fmla="*/ 9509 w 10000"/>
                <a:gd name="connsiteY0" fmla="*/ 431 h 9855"/>
                <a:gd name="connsiteX1" fmla="*/ 5064 w 10000"/>
                <a:gd name="connsiteY1" fmla="*/ 101 h 9855"/>
                <a:gd name="connsiteX2" fmla="*/ 511 w 10000"/>
                <a:gd name="connsiteY2" fmla="*/ 374 h 9855"/>
                <a:gd name="connsiteX3" fmla="*/ 1 w 10000"/>
                <a:gd name="connsiteY3" fmla="*/ 4595 h 9855"/>
                <a:gd name="connsiteX4" fmla="*/ 504 w 10000"/>
                <a:gd name="connsiteY4" fmla="*/ 9426 h 9855"/>
                <a:gd name="connsiteX5" fmla="*/ 5095 w 10000"/>
                <a:gd name="connsiteY5" fmla="*/ 9769 h 9855"/>
                <a:gd name="connsiteX6" fmla="*/ 9520 w 10000"/>
                <a:gd name="connsiteY6" fmla="*/ 9551 h 9855"/>
                <a:gd name="connsiteX7" fmla="*/ 9995 w 10000"/>
                <a:gd name="connsiteY7" fmla="*/ 5022 h 9855"/>
                <a:gd name="connsiteX8" fmla="*/ 9509 w 10000"/>
                <a:gd name="connsiteY8" fmla="*/ 431 h 9855"/>
                <a:gd name="connsiteX0" fmla="*/ 9509 w 10000"/>
                <a:gd name="connsiteY0" fmla="*/ 437 h 10097"/>
                <a:gd name="connsiteX1" fmla="*/ 5064 w 10000"/>
                <a:gd name="connsiteY1" fmla="*/ 102 h 10097"/>
                <a:gd name="connsiteX2" fmla="*/ 511 w 10000"/>
                <a:gd name="connsiteY2" fmla="*/ 380 h 10097"/>
                <a:gd name="connsiteX3" fmla="*/ 1 w 10000"/>
                <a:gd name="connsiteY3" fmla="*/ 4663 h 10097"/>
                <a:gd name="connsiteX4" fmla="*/ 504 w 10000"/>
                <a:gd name="connsiteY4" fmla="*/ 9565 h 10097"/>
                <a:gd name="connsiteX5" fmla="*/ 5095 w 10000"/>
                <a:gd name="connsiteY5" fmla="*/ 9913 h 10097"/>
                <a:gd name="connsiteX6" fmla="*/ 9520 w 10000"/>
                <a:gd name="connsiteY6" fmla="*/ 9692 h 10097"/>
                <a:gd name="connsiteX7" fmla="*/ 9995 w 10000"/>
                <a:gd name="connsiteY7" fmla="*/ 5096 h 10097"/>
                <a:gd name="connsiteX8" fmla="*/ 9509 w 10000"/>
                <a:gd name="connsiteY8" fmla="*/ 437 h 10097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84 h 10099"/>
                <a:gd name="connsiteX1" fmla="*/ 5073 w 10009"/>
                <a:gd name="connsiteY1" fmla="*/ 149 h 10099"/>
                <a:gd name="connsiteX2" fmla="*/ 520 w 10009"/>
                <a:gd name="connsiteY2" fmla="*/ 355 h 10099"/>
                <a:gd name="connsiteX3" fmla="*/ 10 w 10009"/>
                <a:gd name="connsiteY3" fmla="*/ 4710 h 10099"/>
                <a:gd name="connsiteX4" fmla="*/ 391 w 10009"/>
                <a:gd name="connsiteY4" fmla="*/ 9540 h 10099"/>
                <a:gd name="connsiteX5" fmla="*/ 5104 w 10009"/>
                <a:gd name="connsiteY5" fmla="*/ 9960 h 10099"/>
                <a:gd name="connsiteX6" fmla="*/ 9529 w 10009"/>
                <a:gd name="connsiteY6" fmla="*/ 9739 h 10099"/>
                <a:gd name="connsiteX7" fmla="*/ 10004 w 10009"/>
                <a:gd name="connsiteY7" fmla="*/ 5143 h 10099"/>
                <a:gd name="connsiteX8" fmla="*/ 9518 w 10009"/>
                <a:gd name="connsiteY8" fmla="*/ 484 h 10099"/>
                <a:gd name="connsiteX0" fmla="*/ 9518 w 10009"/>
                <a:gd name="connsiteY0" fmla="*/ 436 h 10051"/>
                <a:gd name="connsiteX1" fmla="*/ 5073 w 10009"/>
                <a:gd name="connsiteY1" fmla="*/ 101 h 10051"/>
                <a:gd name="connsiteX2" fmla="*/ 520 w 10009"/>
                <a:gd name="connsiteY2" fmla="*/ 307 h 10051"/>
                <a:gd name="connsiteX3" fmla="*/ 10 w 10009"/>
                <a:gd name="connsiteY3" fmla="*/ 4662 h 10051"/>
                <a:gd name="connsiteX4" fmla="*/ 391 w 10009"/>
                <a:gd name="connsiteY4" fmla="*/ 9492 h 10051"/>
                <a:gd name="connsiteX5" fmla="*/ 5104 w 10009"/>
                <a:gd name="connsiteY5" fmla="*/ 9912 h 10051"/>
                <a:gd name="connsiteX6" fmla="*/ 9529 w 10009"/>
                <a:gd name="connsiteY6" fmla="*/ 9691 h 10051"/>
                <a:gd name="connsiteX7" fmla="*/ 10004 w 10009"/>
                <a:gd name="connsiteY7" fmla="*/ 5095 h 10051"/>
                <a:gd name="connsiteX8" fmla="*/ 9518 w 10009"/>
                <a:gd name="connsiteY8" fmla="*/ 436 h 10051"/>
                <a:gd name="connsiteX0" fmla="*/ 9518 w 10009"/>
                <a:gd name="connsiteY0" fmla="*/ 541 h 10156"/>
                <a:gd name="connsiteX1" fmla="*/ 5056 w 10009"/>
                <a:gd name="connsiteY1" fmla="*/ 7 h 10156"/>
                <a:gd name="connsiteX2" fmla="*/ 520 w 10009"/>
                <a:gd name="connsiteY2" fmla="*/ 412 h 10156"/>
                <a:gd name="connsiteX3" fmla="*/ 10 w 10009"/>
                <a:gd name="connsiteY3" fmla="*/ 4767 h 10156"/>
                <a:gd name="connsiteX4" fmla="*/ 391 w 10009"/>
                <a:gd name="connsiteY4" fmla="*/ 9597 h 10156"/>
                <a:gd name="connsiteX5" fmla="*/ 5104 w 10009"/>
                <a:gd name="connsiteY5" fmla="*/ 10017 h 10156"/>
                <a:gd name="connsiteX6" fmla="*/ 9529 w 10009"/>
                <a:gd name="connsiteY6" fmla="*/ 9796 h 10156"/>
                <a:gd name="connsiteX7" fmla="*/ 10004 w 10009"/>
                <a:gd name="connsiteY7" fmla="*/ 5200 h 10156"/>
                <a:gd name="connsiteX8" fmla="*/ 9518 w 10009"/>
                <a:gd name="connsiteY8" fmla="*/ 541 h 10156"/>
                <a:gd name="connsiteX0" fmla="*/ 9535 w 10009"/>
                <a:gd name="connsiteY0" fmla="*/ 506 h 10178"/>
                <a:gd name="connsiteX1" fmla="*/ 5056 w 10009"/>
                <a:gd name="connsiteY1" fmla="*/ 29 h 10178"/>
                <a:gd name="connsiteX2" fmla="*/ 520 w 10009"/>
                <a:gd name="connsiteY2" fmla="*/ 434 h 10178"/>
                <a:gd name="connsiteX3" fmla="*/ 10 w 10009"/>
                <a:gd name="connsiteY3" fmla="*/ 4789 h 10178"/>
                <a:gd name="connsiteX4" fmla="*/ 391 w 10009"/>
                <a:gd name="connsiteY4" fmla="*/ 9619 h 10178"/>
                <a:gd name="connsiteX5" fmla="*/ 5104 w 10009"/>
                <a:gd name="connsiteY5" fmla="*/ 10039 h 10178"/>
                <a:gd name="connsiteX6" fmla="*/ 9529 w 10009"/>
                <a:gd name="connsiteY6" fmla="*/ 9818 h 10178"/>
                <a:gd name="connsiteX7" fmla="*/ 10004 w 10009"/>
                <a:gd name="connsiteY7" fmla="*/ 5222 h 10178"/>
                <a:gd name="connsiteX8" fmla="*/ 9535 w 10009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46 w 10020"/>
                <a:gd name="connsiteY0" fmla="*/ 626 h 10298"/>
                <a:gd name="connsiteX1" fmla="*/ 5067 w 10020"/>
                <a:gd name="connsiteY1" fmla="*/ 149 h 10298"/>
                <a:gd name="connsiteX2" fmla="*/ 427 w 10020"/>
                <a:gd name="connsiteY2" fmla="*/ 355 h 10298"/>
                <a:gd name="connsiteX3" fmla="*/ 21 w 10020"/>
                <a:gd name="connsiteY3" fmla="*/ 4909 h 10298"/>
                <a:gd name="connsiteX4" fmla="*/ 402 w 10020"/>
                <a:gd name="connsiteY4" fmla="*/ 9739 h 10298"/>
                <a:gd name="connsiteX5" fmla="*/ 5115 w 10020"/>
                <a:gd name="connsiteY5" fmla="*/ 10159 h 10298"/>
                <a:gd name="connsiteX6" fmla="*/ 9540 w 10020"/>
                <a:gd name="connsiteY6" fmla="*/ 9938 h 10298"/>
                <a:gd name="connsiteX7" fmla="*/ 10015 w 10020"/>
                <a:gd name="connsiteY7" fmla="*/ 5342 h 10298"/>
                <a:gd name="connsiteX8" fmla="*/ 9546 w 10020"/>
                <a:gd name="connsiteY8" fmla="*/ 626 h 10298"/>
                <a:gd name="connsiteX0" fmla="*/ 9546 w 10020"/>
                <a:gd name="connsiteY0" fmla="*/ 600 h 10272"/>
                <a:gd name="connsiteX1" fmla="*/ 4876 w 10020"/>
                <a:gd name="connsiteY1" fmla="*/ 208 h 10272"/>
                <a:gd name="connsiteX2" fmla="*/ 427 w 10020"/>
                <a:gd name="connsiteY2" fmla="*/ 329 h 10272"/>
                <a:gd name="connsiteX3" fmla="*/ 21 w 10020"/>
                <a:gd name="connsiteY3" fmla="*/ 4883 h 10272"/>
                <a:gd name="connsiteX4" fmla="*/ 402 w 10020"/>
                <a:gd name="connsiteY4" fmla="*/ 9713 h 10272"/>
                <a:gd name="connsiteX5" fmla="*/ 5115 w 10020"/>
                <a:gd name="connsiteY5" fmla="*/ 10133 h 10272"/>
                <a:gd name="connsiteX6" fmla="*/ 9540 w 10020"/>
                <a:gd name="connsiteY6" fmla="*/ 9912 h 10272"/>
                <a:gd name="connsiteX7" fmla="*/ 10015 w 10020"/>
                <a:gd name="connsiteY7" fmla="*/ 5316 h 10272"/>
                <a:gd name="connsiteX8" fmla="*/ 9546 w 10020"/>
                <a:gd name="connsiteY8" fmla="*/ 600 h 10272"/>
                <a:gd name="connsiteX0" fmla="*/ 9546 w 10020"/>
                <a:gd name="connsiteY0" fmla="*/ 594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546 w 10020"/>
                <a:gd name="connsiteY8" fmla="*/ 594 h 10266"/>
                <a:gd name="connsiteX0" fmla="*/ 9477 w 10020"/>
                <a:gd name="connsiteY0" fmla="*/ 481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477 w 10020"/>
                <a:gd name="connsiteY8" fmla="*/ 481 h 10266"/>
                <a:gd name="connsiteX0" fmla="*/ 9477 w 10015"/>
                <a:gd name="connsiteY0" fmla="*/ 481 h 10282"/>
                <a:gd name="connsiteX1" fmla="*/ 4876 w 10015"/>
                <a:gd name="connsiteY1" fmla="*/ 202 h 10282"/>
                <a:gd name="connsiteX2" fmla="*/ 427 w 10015"/>
                <a:gd name="connsiteY2" fmla="*/ 323 h 10282"/>
                <a:gd name="connsiteX3" fmla="*/ 21 w 10015"/>
                <a:gd name="connsiteY3" fmla="*/ 4877 h 10282"/>
                <a:gd name="connsiteX4" fmla="*/ 402 w 10015"/>
                <a:gd name="connsiteY4" fmla="*/ 9707 h 10282"/>
                <a:gd name="connsiteX5" fmla="*/ 5115 w 10015"/>
                <a:gd name="connsiteY5" fmla="*/ 10127 h 10282"/>
                <a:gd name="connsiteX6" fmla="*/ 9436 w 10015"/>
                <a:gd name="connsiteY6" fmla="*/ 10076 h 10282"/>
                <a:gd name="connsiteX7" fmla="*/ 10015 w 10015"/>
                <a:gd name="connsiteY7" fmla="*/ 5310 h 10282"/>
                <a:gd name="connsiteX8" fmla="*/ 9477 w 10015"/>
                <a:gd name="connsiteY8" fmla="*/ 481 h 10282"/>
                <a:gd name="connsiteX0" fmla="*/ 9477 w 10031"/>
                <a:gd name="connsiteY0" fmla="*/ 481 h 10282"/>
                <a:gd name="connsiteX1" fmla="*/ 4876 w 10031"/>
                <a:gd name="connsiteY1" fmla="*/ 202 h 10282"/>
                <a:gd name="connsiteX2" fmla="*/ 427 w 10031"/>
                <a:gd name="connsiteY2" fmla="*/ 323 h 10282"/>
                <a:gd name="connsiteX3" fmla="*/ 21 w 10031"/>
                <a:gd name="connsiteY3" fmla="*/ 4877 h 10282"/>
                <a:gd name="connsiteX4" fmla="*/ 402 w 10031"/>
                <a:gd name="connsiteY4" fmla="*/ 9707 h 10282"/>
                <a:gd name="connsiteX5" fmla="*/ 5115 w 10031"/>
                <a:gd name="connsiteY5" fmla="*/ 10127 h 10282"/>
                <a:gd name="connsiteX6" fmla="*/ 9436 w 10031"/>
                <a:gd name="connsiteY6" fmla="*/ 10076 h 10282"/>
                <a:gd name="connsiteX7" fmla="*/ 10015 w 10031"/>
                <a:gd name="connsiteY7" fmla="*/ 5310 h 10282"/>
                <a:gd name="connsiteX8" fmla="*/ 9477 w 10031"/>
                <a:gd name="connsiteY8" fmla="*/ 481 h 10282"/>
                <a:gd name="connsiteX0" fmla="*/ 9486 w 10040"/>
                <a:gd name="connsiteY0" fmla="*/ 481 h 10390"/>
                <a:gd name="connsiteX1" fmla="*/ 4885 w 10040"/>
                <a:gd name="connsiteY1" fmla="*/ 202 h 10390"/>
                <a:gd name="connsiteX2" fmla="*/ 436 w 10040"/>
                <a:gd name="connsiteY2" fmla="*/ 323 h 10390"/>
                <a:gd name="connsiteX3" fmla="*/ 30 w 10040"/>
                <a:gd name="connsiteY3" fmla="*/ 4877 h 10390"/>
                <a:gd name="connsiteX4" fmla="*/ 324 w 10040"/>
                <a:gd name="connsiteY4" fmla="*/ 9906 h 10390"/>
                <a:gd name="connsiteX5" fmla="*/ 5124 w 10040"/>
                <a:gd name="connsiteY5" fmla="*/ 10127 h 10390"/>
                <a:gd name="connsiteX6" fmla="*/ 9445 w 10040"/>
                <a:gd name="connsiteY6" fmla="*/ 10076 h 10390"/>
                <a:gd name="connsiteX7" fmla="*/ 10024 w 10040"/>
                <a:gd name="connsiteY7" fmla="*/ 5310 h 10390"/>
                <a:gd name="connsiteX8" fmla="*/ 9486 w 10040"/>
                <a:gd name="connsiteY8" fmla="*/ 481 h 10390"/>
                <a:gd name="connsiteX0" fmla="*/ 9486 w 10040"/>
                <a:gd name="connsiteY0" fmla="*/ 481 h 10405"/>
                <a:gd name="connsiteX1" fmla="*/ 4885 w 10040"/>
                <a:gd name="connsiteY1" fmla="*/ 202 h 10405"/>
                <a:gd name="connsiteX2" fmla="*/ 436 w 10040"/>
                <a:gd name="connsiteY2" fmla="*/ 323 h 10405"/>
                <a:gd name="connsiteX3" fmla="*/ 30 w 10040"/>
                <a:gd name="connsiteY3" fmla="*/ 4877 h 10405"/>
                <a:gd name="connsiteX4" fmla="*/ 324 w 10040"/>
                <a:gd name="connsiteY4" fmla="*/ 9906 h 10405"/>
                <a:gd name="connsiteX5" fmla="*/ 5124 w 10040"/>
                <a:gd name="connsiteY5" fmla="*/ 10127 h 10405"/>
                <a:gd name="connsiteX6" fmla="*/ 9445 w 10040"/>
                <a:gd name="connsiteY6" fmla="*/ 10246 h 10405"/>
                <a:gd name="connsiteX7" fmla="*/ 10024 w 10040"/>
                <a:gd name="connsiteY7" fmla="*/ 5310 h 10405"/>
                <a:gd name="connsiteX8" fmla="*/ 9486 w 10040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86 w 10025"/>
                <a:gd name="connsiteY8" fmla="*/ 481 h 10322"/>
                <a:gd name="connsiteX0" fmla="*/ 9454 w 10025"/>
                <a:gd name="connsiteY0" fmla="*/ 559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54 w 10025"/>
                <a:gd name="connsiteY8" fmla="*/ 559 h 10322"/>
                <a:gd name="connsiteX0" fmla="*/ 9457 w 10028"/>
                <a:gd name="connsiteY0" fmla="*/ 504 h 10267"/>
                <a:gd name="connsiteX1" fmla="*/ 4888 w 10028"/>
                <a:gd name="connsiteY1" fmla="*/ 147 h 10267"/>
                <a:gd name="connsiteX2" fmla="*/ 487 w 10028"/>
                <a:gd name="connsiteY2" fmla="*/ 346 h 10267"/>
                <a:gd name="connsiteX3" fmla="*/ 33 w 10028"/>
                <a:gd name="connsiteY3" fmla="*/ 4822 h 10267"/>
                <a:gd name="connsiteX4" fmla="*/ 327 w 10028"/>
                <a:gd name="connsiteY4" fmla="*/ 9851 h 10267"/>
                <a:gd name="connsiteX5" fmla="*/ 5127 w 10028"/>
                <a:gd name="connsiteY5" fmla="*/ 10072 h 10267"/>
                <a:gd name="connsiteX6" fmla="*/ 9448 w 10028"/>
                <a:gd name="connsiteY6" fmla="*/ 10087 h 10267"/>
                <a:gd name="connsiteX7" fmla="*/ 10027 w 10028"/>
                <a:gd name="connsiteY7" fmla="*/ 5255 h 10267"/>
                <a:gd name="connsiteX8" fmla="*/ 9457 w 10028"/>
                <a:gd name="connsiteY8" fmla="*/ 504 h 10267"/>
                <a:gd name="connsiteX0" fmla="*/ 9455 w 10026"/>
                <a:gd name="connsiteY0" fmla="*/ 452 h 10215"/>
                <a:gd name="connsiteX1" fmla="*/ 4886 w 10026"/>
                <a:gd name="connsiteY1" fmla="*/ 95 h 10215"/>
                <a:gd name="connsiteX2" fmla="*/ 453 w 10026"/>
                <a:gd name="connsiteY2" fmla="*/ 372 h 10215"/>
                <a:gd name="connsiteX3" fmla="*/ 31 w 10026"/>
                <a:gd name="connsiteY3" fmla="*/ 4770 h 10215"/>
                <a:gd name="connsiteX4" fmla="*/ 325 w 10026"/>
                <a:gd name="connsiteY4" fmla="*/ 9799 h 10215"/>
                <a:gd name="connsiteX5" fmla="*/ 5125 w 10026"/>
                <a:gd name="connsiteY5" fmla="*/ 10020 h 10215"/>
                <a:gd name="connsiteX6" fmla="*/ 9446 w 10026"/>
                <a:gd name="connsiteY6" fmla="*/ 10035 h 10215"/>
                <a:gd name="connsiteX7" fmla="*/ 10025 w 10026"/>
                <a:gd name="connsiteY7" fmla="*/ 5203 h 10215"/>
                <a:gd name="connsiteX8" fmla="*/ 9455 w 10026"/>
                <a:gd name="connsiteY8" fmla="*/ 452 h 10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26" h="10215">
                  <a:moveTo>
                    <a:pt x="9455" y="452"/>
                  </a:moveTo>
                  <a:cubicBezTo>
                    <a:pt x="8567" y="-312"/>
                    <a:pt x="6552" y="152"/>
                    <a:pt x="4886" y="95"/>
                  </a:cubicBezTo>
                  <a:cubicBezTo>
                    <a:pt x="2993" y="211"/>
                    <a:pt x="1029" y="-340"/>
                    <a:pt x="453" y="372"/>
                  </a:cubicBezTo>
                  <a:cubicBezTo>
                    <a:pt x="-123" y="1201"/>
                    <a:pt x="52" y="3199"/>
                    <a:pt x="31" y="4770"/>
                  </a:cubicBezTo>
                  <a:cubicBezTo>
                    <a:pt x="10" y="6341"/>
                    <a:pt x="-110" y="8972"/>
                    <a:pt x="325" y="9799"/>
                  </a:cubicBezTo>
                  <a:cubicBezTo>
                    <a:pt x="706" y="10550"/>
                    <a:pt x="3605" y="9981"/>
                    <a:pt x="5125" y="10020"/>
                  </a:cubicBezTo>
                  <a:cubicBezTo>
                    <a:pt x="6645" y="10059"/>
                    <a:pt x="8433" y="10430"/>
                    <a:pt x="9446" y="10035"/>
                  </a:cubicBezTo>
                  <a:cubicBezTo>
                    <a:pt x="10021" y="9633"/>
                    <a:pt x="10032" y="6741"/>
                    <a:pt x="10025" y="5203"/>
                  </a:cubicBezTo>
                  <a:cubicBezTo>
                    <a:pt x="10018" y="3666"/>
                    <a:pt x="10033" y="955"/>
                    <a:pt x="9455" y="45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prstDash val="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811" y="1828800"/>
            <a:ext cx="3276601" cy="20574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8" name="Рисунок 67"/>
          <p:cNvSpPr>
            <a:spLocks noGrp="1"/>
          </p:cNvSpPr>
          <p:nvPr>
            <p:ph type="pic" idx="1"/>
          </p:nvPr>
        </p:nvSpPr>
        <p:spPr>
          <a:xfrm>
            <a:off x="1449263" y="1357283"/>
            <a:ext cx="5822838" cy="3907865"/>
          </a:xfrm>
          <a:custGeom>
            <a:avLst/>
            <a:gdLst>
              <a:gd name="connsiteX0" fmla="*/ 1094057 w 5822838"/>
              <a:gd name="connsiteY0" fmla="*/ 370 h 3907865"/>
              <a:gd name="connsiteX1" fmla="*/ 2837631 w 5822838"/>
              <a:gd name="connsiteY1" fmla="*/ 36284 h 3907865"/>
              <a:gd name="connsiteX2" fmla="*/ 5491183 w 5822838"/>
              <a:gd name="connsiteY2" fmla="*/ 172856 h 3907865"/>
              <a:gd name="connsiteX3" fmla="*/ 5822223 w 5822838"/>
              <a:gd name="connsiteY3" fmla="*/ 1990359 h 3907865"/>
              <a:gd name="connsiteX4" fmla="*/ 5485956 w 5822838"/>
              <a:gd name="connsiteY4" fmla="*/ 3838850 h 3907865"/>
              <a:gd name="connsiteX5" fmla="*/ 2976436 w 5822838"/>
              <a:gd name="connsiteY5" fmla="*/ 3833112 h 3907865"/>
              <a:gd name="connsiteX6" fmla="*/ 188726 w 5822838"/>
              <a:gd name="connsiteY6" fmla="*/ 3748568 h 3907865"/>
              <a:gd name="connsiteX7" fmla="*/ 17979 w 5822838"/>
              <a:gd name="connsiteY7" fmla="*/ 1824715 h 3907865"/>
              <a:gd name="connsiteX8" fmla="*/ 263065 w 5822838"/>
              <a:gd name="connsiteY8" fmla="*/ 142251 h 3907865"/>
              <a:gd name="connsiteX9" fmla="*/ 1094057 w 5822838"/>
              <a:gd name="connsiteY9" fmla="*/ 370 h 3907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2838" h="3907865">
                <a:moveTo>
                  <a:pt x="1094057" y="370"/>
                </a:moveTo>
                <a:cubicBezTo>
                  <a:pt x="1587756" y="5473"/>
                  <a:pt x="2219217" y="61246"/>
                  <a:pt x="2837631" y="36284"/>
                </a:cubicBezTo>
                <a:cubicBezTo>
                  <a:pt x="3805199" y="58090"/>
                  <a:pt x="4975457" y="-119414"/>
                  <a:pt x="5491183" y="172856"/>
                </a:cubicBezTo>
                <a:cubicBezTo>
                  <a:pt x="5826870" y="365279"/>
                  <a:pt x="5818158" y="1402377"/>
                  <a:pt x="5822223" y="1990359"/>
                </a:cubicBezTo>
                <a:cubicBezTo>
                  <a:pt x="5826289" y="2578724"/>
                  <a:pt x="5819900" y="3685064"/>
                  <a:pt x="5485956" y="3838850"/>
                </a:cubicBezTo>
                <a:cubicBezTo>
                  <a:pt x="4897633" y="3989958"/>
                  <a:pt x="3859211" y="3848031"/>
                  <a:pt x="2976436" y="3833112"/>
                </a:cubicBezTo>
                <a:cubicBezTo>
                  <a:pt x="2093661" y="3818192"/>
                  <a:pt x="410001" y="4035864"/>
                  <a:pt x="188726" y="3748568"/>
                </a:cubicBezTo>
                <a:cubicBezTo>
                  <a:pt x="-63910" y="3432197"/>
                  <a:pt x="5783" y="2425703"/>
                  <a:pt x="17979" y="1824715"/>
                </a:cubicBezTo>
                <a:cubicBezTo>
                  <a:pt x="30175" y="1223726"/>
                  <a:pt x="-71460" y="459387"/>
                  <a:pt x="263065" y="142251"/>
                </a:cubicBezTo>
                <a:cubicBezTo>
                  <a:pt x="409420" y="23086"/>
                  <a:pt x="710070" y="-3598"/>
                  <a:pt x="1094057" y="370"/>
                </a:cubicBezTo>
                <a:close/>
              </a:path>
            </a:pathLst>
          </a:custGeom>
          <a:ln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32811" y="3962399"/>
            <a:ext cx="3276601" cy="182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086698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Широкий рисунок с подписью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Полилиния 63"/>
          <p:cNvSpPr>
            <a:spLocks/>
          </p:cNvSpPr>
          <p:nvPr/>
        </p:nvSpPr>
        <p:spPr bwMode="auto">
          <a:xfrm>
            <a:off x="1185732" y="336529"/>
            <a:ext cx="9817165" cy="4933971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5" name="Полилиния 64"/>
          <p:cNvSpPr>
            <a:spLocks/>
          </p:cNvSpPr>
          <p:nvPr/>
        </p:nvSpPr>
        <p:spPr bwMode="auto">
          <a:xfrm>
            <a:off x="1212266" y="4253488"/>
            <a:ext cx="1132927" cy="1256308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6" name="Полилиния 65"/>
          <p:cNvSpPr>
            <a:spLocks/>
          </p:cNvSpPr>
          <p:nvPr/>
        </p:nvSpPr>
        <p:spPr bwMode="auto">
          <a:xfrm>
            <a:off x="1255712" y="391886"/>
            <a:ext cx="9675672" cy="4802414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7" name="Рисунок 2"/>
          <p:cNvSpPr>
            <a:spLocks noGrp="1"/>
          </p:cNvSpPr>
          <p:nvPr>
            <p:ph type="pic" idx="1"/>
          </p:nvPr>
        </p:nvSpPr>
        <p:spPr>
          <a:xfrm>
            <a:off x="1315615" y="447869"/>
            <a:ext cx="9517225" cy="4638481"/>
          </a:xfrm>
          <a:custGeom>
            <a:avLst/>
            <a:gdLst/>
            <a:ahLst/>
            <a:cxnLst/>
            <a:rect l="l" t="t" r="r" b="b"/>
            <a:pathLst>
              <a:path w="951722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17225" y="3845897"/>
                </a:lnTo>
                <a:cubicBezTo>
                  <a:pt x="9449723" y="3889986"/>
                  <a:pt x="9385532" y="3939747"/>
                  <a:pt x="9323528" y="3999732"/>
                </a:cubicBezTo>
                <a:lnTo>
                  <a:pt x="9257247" y="3818831"/>
                </a:lnTo>
                <a:cubicBezTo>
                  <a:pt x="9052131" y="3981677"/>
                  <a:pt x="8945205" y="4121717"/>
                  <a:pt x="8857627" y="4294672"/>
                </a:cubicBezTo>
                <a:cubicBezTo>
                  <a:pt x="8681319" y="4204825"/>
                  <a:pt x="8419981" y="4168498"/>
                  <a:pt x="8212559" y="4152775"/>
                </a:cubicBezTo>
                <a:cubicBezTo>
                  <a:pt x="8260718" y="4342348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334276"/>
                  <a:pt x="1332334" y="4136900"/>
                </a:cubicBezTo>
                <a:cubicBezTo>
                  <a:pt x="1130179" y="4152623"/>
                  <a:pt x="875476" y="4188950"/>
                  <a:pt x="703644" y="4278797"/>
                </a:cubicBezTo>
                <a:cubicBezTo>
                  <a:pt x="618290" y="4105842"/>
                  <a:pt x="514079" y="3965802"/>
                  <a:pt x="314171" y="3802956"/>
                </a:cubicBezTo>
                <a:lnTo>
                  <a:pt x="249572" y="3983857"/>
                </a:lnTo>
                <a:cubicBezTo>
                  <a:pt x="171021" y="3905882"/>
                  <a:pt x="88868" y="3845185"/>
                  <a:pt x="0" y="3792938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69" name="Полилиния 68"/>
          <p:cNvSpPr/>
          <p:nvPr/>
        </p:nvSpPr>
        <p:spPr>
          <a:xfrm>
            <a:off x="9634538" y="4279106"/>
            <a:ext cx="1390650" cy="1059656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Полилиния 69"/>
          <p:cNvSpPr/>
          <p:nvPr/>
        </p:nvSpPr>
        <p:spPr>
          <a:xfrm flipH="1">
            <a:off x="1197050" y="4245769"/>
            <a:ext cx="1362435" cy="1073944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71" name="Группа 70"/>
          <p:cNvGrpSpPr/>
          <p:nvPr/>
        </p:nvGrpSpPr>
        <p:grpSpPr>
          <a:xfrm rot="20401737" flipH="1">
            <a:off x="9461415" y="4368335"/>
            <a:ext cx="2423398" cy="1402268"/>
            <a:chOff x="4391996" y="2365975"/>
            <a:chExt cx="1978494" cy="1144830"/>
          </a:xfrm>
        </p:grpSpPr>
        <p:sp>
          <p:nvSpPr>
            <p:cNvPr id="72" name="Полилиния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3" name="Полилиния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74" name="Полилиния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5" name="Полилиния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6" name="Полилиния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77" name="Группа 76"/>
          <p:cNvGrpSpPr/>
          <p:nvPr/>
        </p:nvGrpSpPr>
        <p:grpSpPr>
          <a:xfrm rot="1198789">
            <a:off x="317453" y="4334226"/>
            <a:ext cx="2423398" cy="1402268"/>
            <a:chOff x="4391996" y="2365975"/>
            <a:chExt cx="1978494" cy="1144830"/>
          </a:xfrm>
        </p:grpSpPr>
        <p:sp>
          <p:nvSpPr>
            <p:cNvPr id="78" name="Полилиния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9" name="Полилиния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80" name="Полилиния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1" name="Полилиния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2" name="Полилиния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665413" y="5410200"/>
            <a:ext cx="6858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8F72-F274-42CE-B43C-598895B249BF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561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дно изображ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A861-27AB-4ED7-A06C-F55FB44AA18E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169502" y="488128"/>
            <a:ext cx="9841398" cy="578307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Полилиния 9"/>
          <p:cNvSpPr>
            <a:spLocks/>
          </p:cNvSpPr>
          <p:nvPr/>
        </p:nvSpPr>
        <p:spPr bwMode="auto">
          <a:xfrm>
            <a:off x="1359236" y="681199"/>
            <a:ext cx="9462092" cy="5379058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>
            <a:off x="1463084" y="770297"/>
            <a:ext cx="9267384" cy="5188862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Рисунок 56"/>
          <p:cNvSpPr>
            <a:spLocks noGrp="1"/>
          </p:cNvSpPr>
          <p:nvPr>
            <p:ph type="pic" sz="quarter" idx="15"/>
          </p:nvPr>
        </p:nvSpPr>
        <p:spPr>
          <a:xfrm>
            <a:off x="1584584" y="848633"/>
            <a:ext cx="9048132" cy="5017062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xmlns="" val="40321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изображения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12" name="Рисунок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13" name="Полилиния 5"/>
          <p:cNvSpPr>
            <a:spLocks/>
          </p:cNvSpPr>
          <p:nvPr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Полилиния 5"/>
          <p:cNvSpPr>
            <a:spLocks/>
          </p:cNvSpPr>
          <p:nvPr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5" name="Полилиния 5"/>
          <p:cNvSpPr>
            <a:spLocks/>
          </p:cNvSpPr>
          <p:nvPr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16" name="Рисунок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xmlns="" val="2610440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изображения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BCFE-E111-47F4-B574-E9CF90367B73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Полилиния 5"/>
          <p:cNvSpPr>
            <a:spLocks/>
          </p:cNvSpPr>
          <p:nvPr/>
        </p:nvSpPr>
        <p:spPr bwMode="auto">
          <a:xfrm rot="5142891" flipH="1" flipV="1">
            <a:off x="247644" y="1721806"/>
            <a:ext cx="4929972" cy="3407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8" name="Полилиния 5"/>
          <p:cNvSpPr>
            <a:spLocks/>
          </p:cNvSpPr>
          <p:nvPr/>
        </p:nvSpPr>
        <p:spPr bwMode="auto">
          <a:xfrm rot="5239426" flipH="1" flipV="1">
            <a:off x="357111" y="1796769"/>
            <a:ext cx="4728380" cy="324402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Полилиния 5"/>
          <p:cNvSpPr>
            <a:spLocks/>
          </p:cNvSpPr>
          <p:nvPr/>
        </p:nvSpPr>
        <p:spPr bwMode="auto">
          <a:xfrm rot="16039426" flipV="1">
            <a:off x="479976" y="1881660"/>
            <a:ext cx="4513028" cy="309303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20" name="Полилиния 5"/>
          <p:cNvSpPr>
            <a:spLocks/>
          </p:cNvSpPr>
          <p:nvPr/>
        </p:nvSpPr>
        <p:spPr bwMode="auto">
          <a:xfrm rot="5245851" flipH="1">
            <a:off x="6988110" y="1660590"/>
            <a:ext cx="4876799" cy="340982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Полилиния 5"/>
          <p:cNvSpPr>
            <a:spLocks/>
          </p:cNvSpPr>
          <p:nvPr/>
        </p:nvSpPr>
        <p:spPr bwMode="auto">
          <a:xfrm rot="5400000" flipH="1">
            <a:off x="7081289" y="1726284"/>
            <a:ext cx="4725692" cy="32421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2" name="Полилиния 5"/>
          <p:cNvSpPr>
            <a:spLocks/>
          </p:cNvSpPr>
          <p:nvPr/>
        </p:nvSpPr>
        <p:spPr bwMode="auto">
          <a:xfrm rot="16200000">
            <a:off x="7174180" y="1791642"/>
            <a:ext cx="4510462" cy="30912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23" name="Полилиния 5"/>
          <p:cNvSpPr>
            <a:spLocks/>
          </p:cNvSpPr>
          <p:nvPr/>
        </p:nvSpPr>
        <p:spPr bwMode="auto">
          <a:xfrm rot="5400000" flipH="1" flipV="1">
            <a:off x="3411348" y="1401382"/>
            <a:ext cx="5366130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4" name="Полилиния 5"/>
          <p:cNvSpPr>
            <a:spLocks/>
          </p:cNvSpPr>
          <p:nvPr/>
        </p:nvSpPr>
        <p:spPr bwMode="auto">
          <a:xfrm rot="5400000" flipH="1" flipV="1">
            <a:off x="3498864" y="1461258"/>
            <a:ext cx="5191102" cy="357823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5" name="Полилиния 5"/>
          <p:cNvSpPr>
            <a:spLocks/>
          </p:cNvSpPr>
          <p:nvPr/>
        </p:nvSpPr>
        <p:spPr bwMode="auto">
          <a:xfrm rot="5400000" flipH="1" flipV="1">
            <a:off x="3599500" y="1547247"/>
            <a:ext cx="4949756" cy="33857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26" name="Рисунок 23"/>
          <p:cNvSpPr>
            <a:spLocks noGrp="1"/>
          </p:cNvSpPr>
          <p:nvPr>
            <p:ph type="pic" sz="quarter" idx="13"/>
          </p:nvPr>
        </p:nvSpPr>
        <p:spPr>
          <a:xfrm>
            <a:off x="1295401" y="1267339"/>
            <a:ext cx="2899856" cy="4319920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27" name="Рисунок 23"/>
          <p:cNvSpPr>
            <a:spLocks noGrp="1"/>
          </p:cNvSpPr>
          <p:nvPr>
            <p:ph type="pic" sz="quarter" idx="14"/>
          </p:nvPr>
        </p:nvSpPr>
        <p:spPr>
          <a:xfrm>
            <a:off x="4512088" y="872538"/>
            <a:ext cx="3147670" cy="468980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28" name="Рисунок 23"/>
          <p:cNvSpPr>
            <a:spLocks noGrp="1"/>
          </p:cNvSpPr>
          <p:nvPr>
            <p:ph type="pic" sz="quarter" idx="15"/>
          </p:nvPr>
        </p:nvSpPr>
        <p:spPr>
          <a:xfrm>
            <a:off x="7989807" y="1177218"/>
            <a:ext cx="2890736" cy="4319929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ru-RU" dirty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xmlns="" val="435145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артинки с подписями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олилиния 23"/>
          <p:cNvSpPr>
            <a:spLocks/>
          </p:cNvSpPr>
          <p:nvPr/>
        </p:nvSpPr>
        <p:spPr bwMode="auto">
          <a:xfrm rot="10800000">
            <a:off x="822959" y="1630677"/>
            <a:ext cx="5673086" cy="390144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5" name="Полилиния 9"/>
          <p:cNvSpPr>
            <a:spLocks/>
          </p:cNvSpPr>
          <p:nvPr/>
        </p:nvSpPr>
        <p:spPr bwMode="auto">
          <a:xfrm rot="10800000">
            <a:off x="970662" y="1739065"/>
            <a:ext cx="5346761" cy="36532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6" name="Полилиния 9"/>
          <p:cNvSpPr>
            <a:spLocks/>
          </p:cNvSpPr>
          <p:nvPr/>
        </p:nvSpPr>
        <p:spPr bwMode="auto">
          <a:xfrm rot="10800000">
            <a:off x="1022003" y="1800807"/>
            <a:ext cx="5236737" cy="3530949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 rot="5106336">
            <a:off x="4893039" y="1012328"/>
            <a:ext cx="4643025" cy="343990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8" name="Полилиния 9"/>
          <p:cNvSpPr>
            <a:spLocks/>
          </p:cNvSpPr>
          <p:nvPr/>
        </p:nvSpPr>
        <p:spPr bwMode="auto">
          <a:xfrm rot="5106336">
            <a:off x="5015934" y="1096160"/>
            <a:ext cx="4381631" cy="321993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9" name="Полилиния 9"/>
          <p:cNvSpPr>
            <a:spLocks/>
          </p:cNvSpPr>
          <p:nvPr/>
        </p:nvSpPr>
        <p:spPr bwMode="auto">
          <a:xfrm rot="5106336">
            <a:off x="5073495" y="1163712"/>
            <a:ext cx="4275536" cy="310608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" name="Полилиния 29"/>
          <p:cNvSpPr>
            <a:spLocks/>
          </p:cNvSpPr>
          <p:nvPr/>
        </p:nvSpPr>
        <p:spPr bwMode="auto">
          <a:xfrm rot="5837788">
            <a:off x="7669629" y="2059872"/>
            <a:ext cx="4095348" cy="2877038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1" name="Полилиния 9"/>
          <p:cNvSpPr>
            <a:spLocks/>
          </p:cNvSpPr>
          <p:nvPr/>
        </p:nvSpPr>
        <p:spPr bwMode="auto">
          <a:xfrm rot="5837788">
            <a:off x="7774010" y="2167696"/>
            <a:ext cx="3890116" cy="2690234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2" name="Полилиния 9"/>
          <p:cNvSpPr>
            <a:spLocks/>
          </p:cNvSpPr>
          <p:nvPr/>
        </p:nvSpPr>
        <p:spPr bwMode="auto">
          <a:xfrm rot="5837788">
            <a:off x="7816672" y="2218287"/>
            <a:ext cx="3810067" cy="259511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3" name="Полилиния 32"/>
          <p:cNvSpPr>
            <a:spLocks/>
          </p:cNvSpPr>
          <p:nvPr/>
        </p:nvSpPr>
        <p:spPr bwMode="auto">
          <a:xfrm flipH="1">
            <a:off x="6019800" y="3959649"/>
            <a:ext cx="3122612" cy="2307801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4" name="Полилиния 33"/>
          <p:cNvSpPr>
            <a:spLocks/>
          </p:cNvSpPr>
          <p:nvPr/>
        </p:nvSpPr>
        <p:spPr bwMode="auto">
          <a:xfrm flipH="1">
            <a:off x="6071617" y="4009786"/>
            <a:ext cx="3013155" cy="2207526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5" name="Полилиния 34"/>
          <p:cNvSpPr>
            <a:spLocks/>
          </p:cNvSpPr>
          <p:nvPr/>
        </p:nvSpPr>
        <p:spPr bwMode="auto">
          <a:xfrm flipH="1">
            <a:off x="6118185" y="4059989"/>
            <a:ext cx="2920019" cy="210712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6" name="Рисунок 37"/>
          <p:cNvSpPr>
            <a:spLocks noGrp="1"/>
          </p:cNvSpPr>
          <p:nvPr>
            <p:ph type="pic" sz="quarter" idx="13"/>
          </p:nvPr>
        </p:nvSpPr>
        <p:spPr>
          <a:xfrm>
            <a:off x="1103403" y="1875186"/>
            <a:ext cx="4846441" cy="3350166"/>
          </a:xfrm>
          <a:custGeom>
            <a:avLst/>
            <a:gdLst/>
            <a:ahLst/>
            <a:cxnLst/>
            <a:rect l="l" t="t" r="r" b="b"/>
            <a:pathLst>
              <a:path w="4846441" h="3350166">
                <a:moveTo>
                  <a:pt x="3987365" y="265"/>
                </a:moveTo>
                <a:cubicBezTo>
                  <a:pt x="4106807" y="-680"/>
                  <a:pt x="4219928" y="806"/>
                  <a:pt x="4322848" y="6439"/>
                </a:cubicBezTo>
                <a:cubicBezTo>
                  <a:pt x="4329682" y="31825"/>
                  <a:pt x="4355264" y="52787"/>
                  <a:pt x="4406863" y="61244"/>
                </a:cubicBezTo>
                <a:cubicBezTo>
                  <a:pt x="4290338" y="107571"/>
                  <a:pt x="4340437" y="237023"/>
                  <a:pt x="4416710" y="240744"/>
                </a:cubicBezTo>
                <a:cubicBezTo>
                  <a:pt x="4335921" y="277020"/>
                  <a:pt x="4358666" y="405553"/>
                  <a:pt x="4458728" y="461293"/>
                </a:cubicBezTo>
                <a:cubicBezTo>
                  <a:pt x="4350608" y="468687"/>
                  <a:pt x="4307392" y="625236"/>
                  <a:pt x="4451570" y="647840"/>
                </a:cubicBezTo>
                <a:cubicBezTo>
                  <a:pt x="4339849" y="730103"/>
                  <a:pt x="4402353" y="867347"/>
                  <a:pt x="4483840" y="915824"/>
                </a:cubicBezTo>
                <a:cubicBezTo>
                  <a:pt x="4357233" y="977460"/>
                  <a:pt x="4385768" y="1129263"/>
                  <a:pt x="4520810" y="1141931"/>
                </a:cubicBezTo>
                <a:cubicBezTo>
                  <a:pt x="4430767" y="1179000"/>
                  <a:pt x="4389165" y="1281820"/>
                  <a:pt x="4506162" y="1309548"/>
                </a:cubicBezTo>
                <a:cubicBezTo>
                  <a:pt x="4366957" y="1433281"/>
                  <a:pt x="4545068" y="1490717"/>
                  <a:pt x="4545156" y="1490745"/>
                </a:cubicBezTo>
                <a:cubicBezTo>
                  <a:pt x="4461854" y="1562187"/>
                  <a:pt x="4447626" y="1625849"/>
                  <a:pt x="4540857" y="1666330"/>
                </a:cubicBezTo>
                <a:cubicBezTo>
                  <a:pt x="4457213" y="1737801"/>
                  <a:pt x="4453882" y="1860179"/>
                  <a:pt x="4555086" y="1880870"/>
                </a:cubicBezTo>
                <a:cubicBezTo>
                  <a:pt x="4466670" y="1961138"/>
                  <a:pt x="4534496" y="2071830"/>
                  <a:pt x="4610704" y="2078818"/>
                </a:cubicBezTo>
                <a:cubicBezTo>
                  <a:pt x="4522757" y="2116174"/>
                  <a:pt x="4479059" y="2218708"/>
                  <a:pt x="4597810" y="2246751"/>
                </a:cubicBezTo>
                <a:cubicBezTo>
                  <a:pt x="4456963" y="2371563"/>
                  <a:pt x="4635138" y="2429461"/>
                  <a:pt x="4635208" y="2429483"/>
                </a:cubicBezTo>
                <a:cubicBezTo>
                  <a:pt x="4553620" y="2500778"/>
                  <a:pt x="4538021" y="2564558"/>
                  <a:pt x="4630910" y="2605068"/>
                </a:cubicBezTo>
                <a:cubicBezTo>
                  <a:pt x="4590762" y="2640194"/>
                  <a:pt x="4567990" y="2688744"/>
                  <a:pt x="4569617" y="2731943"/>
                </a:cubicBezTo>
                <a:cubicBezTo>
                  <a:pt x="4568545" y="2787955"/>
                  <a:pt x="4608628" y="2848831"/>
                  <a:pt x="4679943" y="2838996"/>
                </a:cubicBezTo>
                <a:cubicBezTo>
                  <a:pt x="4604541" y="2845453"/>
                  <a:pt x="4602071" y="2998047"/>
                  <a:pt x="4743754" y="2991507"/>
                </a:cubicBezTo>
                <a:cubicBezTo>
                  <a:pt x="4722543" y="3075524"/>
                  <a:pt x="4773321" y="3140860"/>
                  <a:pt x="4846441" y="3145583"/>
                </a:cubicBezTo>
                <a:lnTo>
                  <a:pt x="4844861" y="3147517"/>
                </a:lnTo>
                <a:cubicBezTo>
                  <a:pt x="4614818" y="3466942"/>
                  <a:pt x="3313004" y="3299819"/>
                  <a:pt x="2555497" y="3325991"/>
                </a:cubicBezTo>
                <a:cubicBezTo>
                  <a:pt x="1753715" y="3308018"/>
                  <a:pt x="697344" y="3447707"/>
                  <a:pt x="269984" y="3206798"/>
                </a:cubicBezTo>
                <a:cubicBezTo>
                  <a:pt x="-3373" y="3038100"/>
                  <a:pt x="7214" y="2127443"/>
                  <a:pt x="3846" y="1642790"/>
                </a:cubicBezTo>
                <a:cubicBezTo>
                  <a:pt x="477" y="1157821"/>
                  <a:pt x="-34174" y="271128"/>
                  <a:pt x="191538" y="139638"/>
                </a:cubicBezTo>
                <a:cubicBezTo>
                  <a:pt x="374899" y="-5726"/>
                  <a:pt x="1740239" y="57338"/>
                  <a:pt x="2508334" y="50086"/>
                </a:cubicBezTo>
                <a:cubicBezTo>
                  <a:pt x="2940387" y="46007"/>
                  <a:pt x="3513598" y="4014"/>
                  <a:pt x="3987365" y="265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37" name="Рисунок 37"/>
          <p:cNvSpPr>
            <a:spLocks noGrp="1"/>
          </p:cNvSpPr>
          <p:nvPr>
            <p:ph type="pic" sz="quarter" idx="14"/>
          </p:nvPr>
        </p:nvSpPr>
        <p:spPr>
          <a:xfrm>
            <a:off x="5613953" y="592466"/>
            <a:ext cx="2987150" cy="4131434"/>
          </a:xfrm>
          <a:custGeom>
            <a:avLst/>
            <a:gdLst/>
            <a:ahLst/>
            <a:cxnLst/>
            <a:rect l="l" t="t" r="r" b="b"/>
            <a:pathLst>
              <a:path w="2987150" h="4131434">
                <a:moveTo>
                  <a:pt x="2171474" y="22"/>
                </a:moveTo>
                <a:cubicBezTo>
                  <a:pt x="2400394" y="927"/>
                  <a:pt x="2605277" y="30794"/>
                  <a:pt x="2732782" y="124336"/>
                </a:cubicBezTo>
                <a:cubicBezTo>
                  <a:pt x="2905826" y="218945"/>
                  <a:pt x="2958966" y="620456"/>
                  <a:pt x="2987150" y="1060472"/>
                </a:cubicBezTo>
                <a:cubicBezTo>
                  <a:pt x="2934479" y="1056666"/>
                  <a:pt x="2889390" y="1113126"/>
                  <a:pt x="2927209" y="1177312"/>
                </a:cubicBezTo>
                <a:cubicBezTo>
                  <a:pt x="2869526" y="1208737"/>
                  <a:pt x="2837308" y="1281407"/>
                  <a:pt x="2931861" y="1319938"/>
                </a:cubicBezTo>
                <a:cubicBezTo>
                  <a:pt x="2828209" y="1338871"/>
                  <a:pt x="2845581" y="1459178"/>
                  <a:pt x="2906960" y="1478185"/>
                </a:cubicBezTo>
                <a:cubicBezTo>
                  <a:pt x="2841264" y="1492895"/>
                  <a:pt x="2830597" y="1589793"/>
                  <a:pt x="2884281" y="1655296"/>
                </a:cubicBezTo>
                <a:cubicBezTo>
                  <a:pt x="2858593" y="1665632"/>
                  <a:pt x="2839051" y="1689141"/>
                  <a:pt x="2838444" y="1718790"/>
                </a:cubicBezTo>
                <a:cubicBezTo>
                  <a:pt x="2834677" y="1736887"/>
                  <a:pt x="2835321" y="1756788"/>
                  <a:pt x="2840970" y="1776091"/>
                </a:cubicBezTo>
                <a:cubicBezTo>
                  <a:pt x="2790679" y="1810939"/>
                  <a:pt x="2767881" y="1875733"/>
                  <a:pt x="2856079" y="1911798"/>
                </a:cubicBezTo>
                <a:cubicBezTo>
                  <a:pt x="2752427" y="1930731"/>
                  <a:pt x="2769747" y="2051445"/>
                  <a:pt x="2831386" y="2068420"/>
                </a:cubicBezTo>
                <a:cubicBezTo>
                  <a:pt x="2758762" y="2085133"/>
                  <a:pt x="2753902" y="2200116"/>
                  <a:pt x="2825488" y="2266260"/>
                </a:cubicBezTo>
                <a:cubicBezTo>
                  <a:pt x="2735802" y="2253125"/>
                  <a:pt x="2671941" y="2380372"/>
                  <a:pt x="2785614" y="2425893"/>
                </a:cubicBezTo>
                <a:cubicBezTo>
                  <a:pt x="2679331" y="2476693"/>
                  <a:pt x="2705366" y="2606368"/>
                  <a:pt x="2763100" y="2662892"/>
                </a:cubicBezTo>
                <a:cubicBezTo>
                  <a:pt x="2648418" y="2693212"/>
                  <a:pt x="2644044" y="2829314"/>
                  <a:pt x="2752064" y="2864615"/>
                </a:cubicBezTo>
                <a:cubicBezTo>
                  <a:pt x="2671736" y="2880341"/>
                  <a:pt x="2618993" y="2961531"/>
                  <a:pt x="2709525" y="3006566"/>
                </a:cubicBezTo>
                <a:cubicBezTo>
                  <a:pt x="2573220" y="3088181"/>
                  <a:pt x="2708270" y="3169875"/>
                  <a:pt x="2708333" y="3169913"/>
                </a:cubicBezTo>
                <a:cubicBezTo>
                  <a:pt x="2627244" y="3216507"/>
                  <a:pt x="2604008" y="3268858"/>
                  <a:pt x="2672795" y="3320605"/>
                </a:cubicBezTo>
                <a:cubicBezTo>
                  <a:pt x="2651324" y="3332890"/>
                  <a:pt x="2633774" y="3349240"/>
                  <a:pt x="2621292" y="3367511"/>
                </a:cubicBezTo>
                <a:lnTo>
                  <a:pt x="621195" y="3367184"/>
                </a:lnTo>
                <a:cubicBezTo>
                  <a:pt x="620895" y="3466825"/>
                  <a:pt x="508811" y="3562287"/>
                  <a:pt x="412612" y="3563167"/>
                </a:cubicBezTo>
                <a:cubicBezTo>
                  <a:pt x="413063" y="3748711"/>
                  <a:pt x="411963" y="3939109"/>
                  <a:pt x="410096" y="4131434"/>
                </a:cubicBezTo>
                <a:lnTo>
                  <a:pt x="406179" y="4127835"/>
                </a:lnTo>
                <a:cubicBezTo>
                  <a:pt x="265368" y="3989988"/>
                  <a:pt x="226041" y="2877139"/>
                  <a:pt x="166270" y="2254310"/>
                </a:cubicBezTo>
                <a:cubicBezTo>
                  <a:pt x="106502" y="1631483"/>
                  <a:pt x="-89840" y="655621"/>
                  <a:pt x="48182" y="391601"/>
                </a:cubicBezTo>
                <a:cubicBezTo>
                  <a:pt x="179461" y="140355"/>
                  <a:pt x="1018665" y="94066"/>
                  <a:pt x="1465954" y="49469"/>
                </a:cubicBezTo>
                <a:cubicBezTo>
                  <a:pt x="1689598" y="27171"/>
                  <a:pt x="1942555" y="-884"/>
                  <a:pt x="2171474" y="2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38" name="Рисунок 37"/>
          <p:cNvSpPr>
            <a:spLocks noGrp="1"/>
          </p:cNvSpPr>
          <p:nvPr>
            <p:ph type="pic" sz="quarter" idx="15"/>
          </p:nvPr>
        </p:nvSpPr>
        <p:spPr>
          <a:xfrm>
            <a:off x="8444150" y="1622343"/>
            <a:ext cx="2647566" cy="3783087"/>
          </a:xfrm>
          <a:custGeom>
            <a:avLst/>
            <a:gdLst/>
            <a:ahLst/>
            <a:cxnLst/>
            <a:rect l="l" t="t" r="r" b="b"/>
            <a:pathLst>
              <a:path w="2647566" h="3783087">
                <a:moveTo>
                  <a:pt x="783932" y="158"/>
                </a:moveTo>
                <a:cubicBezTo>
                  <a:pt x="1038673" y="3115"/>
                  <a:pt x="1338321" y="46949"/>
                  <a:pt x="1542290" y="69974"/>
                </a:cubicBezTo>
                <a:cubicBezTo>
                  <a:pt x="1915260" y="112076"/>
                  <a:pt x="2388074" y="155302"/>
                  <a:pt x="2561652" y="365139"/>
                </a:cubicBezTo>
                <a:cubicBezTo>
                  <a:pt x="2774308" y="561253"/>
                  <a:pt x="2531519" y="1485891"/>
                  <a:pt x="2480628" y="2035497"/>
                </a:cubicBezTo>
                <a:cubicBezTo>
                  <a:pt x="2393313" y="2612945"/>
                  <a:pt x="2397916" y="3389066"/>
                  <a:pt x="2181962" y="3675162"/>
                </a:cubicBezTo>
                <a:cubicBezTo>
                  <a:pt x="2033135" y="3856790"/>
                  <a:pt x="1367191" y="3763750"/>
                  <a:pt x="1011942" y="3720737"/>
                </a:cubicBezTo>
                <a:cubicBezTo>
                  <a:pt x="920154" y="3709622"/>
                  <a:pt x="808557" y="3697503"/>
                  <a:pt x="692219" y="3682508"/>
                </a:cubicBezTo>
                <a:lnTo>
                  <a:pt x="698263" y="2563642"/>
                </a:lnTo>
                <a:cubicBezTo>
                  <a:pt x="539729" y="2570022"/>
                  <a:pt x="487883" y="2447505"/>
                  <a:pt x="489980" y="2337745"/>
                </a:cubicBezTo>
                <a:lnTo>
                  <a:pt x="0" y="2337666"/>
                </a:lnTo>
                <a:cubicBezTo>
                  <a:pt x="28606" y="2130396"/>
                  <a:pt x="57596" y="1927598"/>
                  <a:pt x="77145" y="1762380"/>
                </a:cubicBezTo>
                <a:cubicBezTo>
                  <a:pt x="142870" y="1206900"/>
                  <a:pt x="162102" y="317942"/>
                  <a:pt x="323187" y="112090"/>
                </a:cubicBezTo>
                <a:cubicBezTo>
                  <a:pt x="380650" y="38627"/>
                  <a:pt x="514005" y="8417"/>
                  <a:pt x="677917" y="1573"/>
                </a:cubicBezTo>
                <a:cubicBezTo>
                  <a:pt x="712066" y="148"/>
                  <a:pt x="747541" y="-264"/>
                  <a:pt x="783932" y="158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82794" y="4226768"/>
            <a:ext cx="2590801" cy="179303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6B19-7625-4AA4-AE5A-E36558CB5F5F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3903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Четыре рисунка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 5"/>
          <p:cNvSpPr>
            <a:spLocks/>
          </p:cNvSpPr>
          <p:nvPr/>
        </p:nvSpPr>
        <p:spPr bwMode="auto">
          <a:xfrm rot="21432709">
            <a:off x="6324263" y="3487057"/>
            <a:ext cx="4288074" cy="297496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900F-A987-4DB8-A613-0BB5F2FD2DF5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9" name="Полилиния 5"/>
          <p:cNvSpPr>
            <a:spLocks/>
          </p:cNvSpPr>
          <p:nvPr/>
        </p:nvSpPr>
        <p:spPr bwMode="auto">
          <a:xfrm flipV="1">
            <a:off x="6288832" y="223934"/>
            <a:ext cx="4298931" cy="3014404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" name="Полилиния 5"/>
          <p:cNvSpPr>
            <a:spLocks/>
          </p:cNvSpPr>
          <p:nvPr/>
        </p:nvSpPr>
        <p:spPr bwMode="auto">
          <a:xfrm rot="160574" flipV="1">
            <a:off x="6341325" y="304472"/>
            <a:ext cx="4188922" cy="2873914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1" name="Полилиния 5"/>
          <p:cNvSpPr>
            <a:spLocks/>
          </p:cNvSpPr>
          <p:nvPr/>
        </p:nvSpPr>
        <p:spPr bwMode="auto">
          <a:xfrm rot="10960574" flipH="1" flipV="1">
            <a:off x="6428390" y="357897"/>
            <a:ext cx="3998139" cy="27401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32" name="Полилиния 5"/>
          <p:cNvSpPr>
            <a:spLocks/>
          </p:cNvSpPr>
          <p:nvPr/>
        </p:nvSpPr>
        <p:spPr bwMode="auto">
          <a:xfrm flipH="1">
            <a:off x="1656574" y="3430171"/>
            <a:ext cx="4203052" cy="291464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3" name="Полилиния 5"/>
          <p:cNvSpPr>
            <a:spLocks/>
          </p:cNvSpPr>
          <p:nvPr/>
        </p:nvSpPr>
        <p:spPr bwMode="auto">
          <a:xfrm flipH="1">
            <a:off x="1711524" y="3498638"/>
            <a:ext cx="4054926" cy="278198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4" name="Полилиния 5"/>
          <p:cNvSpPr>
            <a:spLocks/>
          </p:cNvSpPr>
          <p:nvPr/>
        </p:nvSpPr>
        <p:spPr bwMode="auto">
          <a:xfrm rot="10800000">
            <a:off x="1795205" y="3576013"/>
            <a:ext cx="3870246" cy="265250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35" name="Полилиния 5"/>
          <p:cNvSpPr>
            <a:spLocks/>
          </p:cNvSpPr>
          <p:nvPr/>
        </p:nvSpPr>
        <p:spPr bwMode="auto">
          <a:xfrm rot="200049" flipH="1" flipV="1">
            <a:off x="1604864" y="247650"/>
            <a:ext cx="4254759" cy="299775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6" name="Полилиния 5"/>
          <p:cNvSpPr>
            <a:spLocks/>
          </p:cNvSpPr>
          <p:nvPr/>
        </p:nvSpPr>
        <p:spPr bwMode="auto">
          <a:xfrm flipH="1" flipV="1">
            <a:off x="1684947" y="325852"/>
            <a:ext cx="4122084" cy="28413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7" name="Полилиния 5"/>
          <p:cNvSpPr>
            <a:spLocks/>
          </p:cNvSpPr>
          <p:nvPr/>
        </p:nvSpPr>
        <p:spPr bwMode="auto">
          <a:xfrm flipH="1" flipV="1">
            <a:off x="1735448" y="393162"/>
            <a:ext cx="4004469" cy="270692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38" name="Полилиния 5"/>
          <p:cNvSpPr>
            <a:spLocks/>
          </p:cNvSpPr>
          <p:nvPr/>
        </p:nvSpPr>
        <p:spPr bwMode="auto">
          <a:xfrm>
            <a:off x="6419893" y="3558258"/>
            <a:ext cx="4122084" cy="28413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9" name="Полилиния 5"/>
          <p:cNvSpPr>
            <a:spLocks/>
          </p:cNvSpPr>
          <p:nvPr/>
        </p:nvSpPr>
        <p:spPr bwMode="auto">
          <a:xfrm>
            <a:off x="6487007" y="3625374"/>
            <a:ext cx="4004469" cy="270692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40" name="Рисунок 16"/>
          <p:cNvSpPr>
            <a:spLocks noGrp="1"/>
          </p:cNvSpPr>
          <p:nvPr>
            <p:ph type="pic" sz="quarter" idx="13"/>
          </p:nvPr>
        </p:nvSpPr>
        <p:spPr>
          <a:xfrm>
            <a:off x="1819059" y="478023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1" name="Рисунок 16"/>
          <p:cNvSpPr>
            <a:spLocks noGrp="1"/>
          </p:cNvSpPr>
          <p:nvPr>
            <p:ph type="pic" sz="quarter" idx="14"/>
          </p:nvPr>
        </p:nvSpPr>
        <p:spPr>
          <a:xfrm>
            <a:off x="6514707" y="435634"/>
            <a:ext cx="3827062" cy="2569014"/>
          </a:xfrm>
          <a:custGeom>
            <a:avLst/>
            <a:gdLst/>
            <a:ahLst/>
            <a:cxnLst/>
            <a:rect l="l" t="t" r="r" b="b"/>
            <a:pathLst>
              <a:path w="3827062" h="2569014">
                <a:moveTo>
                  <a:pt x="1762274" y="132"/>
                </a:moveTo>
                <a:cubicBezTo>
                  <a:pt x="1838364" y="-694"/>
                  <a:pt x="1912508" y="2364"/>
                  <a:pt x="1983571" y="9550"/>
                </a:cubicBezTo>
                <a:cubicBezTo>
                  <a:pt x="2552076" y="67036"/>
                  <a:pt x="3321232" y="386900"/>
                  <a:pt x="3678682" y="849755"/>
                </a:cubicBezTo>
                <a:cubicBezTo>
                  <a:pt x="3981188" y="1294476"/>
                  <a:pt x="3772325" y="1807812"/>
                  <a:pt x="3487506" y="2094415"/>
                </a:cubicBezTo>
                <a:cubicBezTo>
                  <a:pt x="3202688" y="2381017"/>
                  <a:pt x="2500397" y="2572688"/>
                  <a:pt x="1970394" y="2568961"/>
                </a:cubicBezTo>
                <a:cubicBezTo>
                  <a:pt x="1440392" y="2565234"/>
                  <a:pt x="692858" y="2421551"/>
                  <a:pt x="307760" y="2072722"/>
                </a:cubicBezTo>
                <a:cubicBezTo>
                  <a:pt x="-77337" y="1723893"/>
                  <a:pt x="-112834" y="850987"/>
                  <a:pt x="268256" y="504867"/>
                </a:cubicBezTo>
                <a:cubicBezTo>
                  <a:pt x="601709" y="202012"/>
                  <a:pt x="1229647" y="5913"/>
                  <a:pt x="1762274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2" name="Рисунок 16"/>
          <p:cNvSpPr>
            <a:spLocks noGrp="1"/>
          </p:cNvSpPr>
          <p:nvPr>
            <p:ph type="pic" sz="quarter" idx="15"/>
          </p:nvPr>
        </p:nvSpPr>
        <p:spPr>
          <a:xfrm>
            <a:off x="1876864" y="3668002"/>
            <a:ext cx="3706757" cy="2480426"/>
          </a:xfrm>
          <a:custGeom>
            <a:avLst/>
            <a:gdLst/>
            <a:ahLst/>
            <a:cxnLst/>
            <a:rect l="l" t="t" r="r" b="b"/>
            <a:pathLst>
              <a:path w="3706757" h="2480426">
                <a:moveTo>
                  <a:pt x="1941340" y="856"/>
                </a:moveTo>
                <a:cubicBezTo>
                  <a:pt x="2429685" y="11721"/>
                  <a:pt x="3030529" y="127214"/>
                  <a:pt x="3370150" y="407123"/>
                </a:cubicBezTo>
                <a:cubicBezTo>
                  <a:pt x="3758289" y="727020"/>
                  <a:pt x="3832067" y="1569477"/>
                  <a:pt x="3479214" y="1921384"/>
                </a:cubicBezTo>
                <a:cubicBezTo>
                  <a:pt x="3126361" y="2273292"/>
                  <a:pt x="2395284" y="2507755"/>
                  <a:pt x="1842967" y="2477864"/>
                </a:cubicBezTo>
                <a:cubicBezTo>
                  <a:pt x="1290649" y="2447973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3" name="Рисунок 16"/>
          <p:cNvSpPr>
            <a:spLocks noGrp="1"/>
          </p:cNvSpPr>
          <p:nvPr>
            <p:ph type="pic" sz="quarter" idx="16"/>
          </p:nvPr>
        </p:nvSpPr>
        <p:spPr>
          <a:xfrm>
            <a:off x="6607386" y="3696666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xmlns="" val="4145791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прямоугольных рисунка с подписями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826E2-89CA-487D-AE7D-60FF13F3BAF5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 flipH="1">
            <a:off x="874711" y="30480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 flipH="1">
            <a:off x="940025" y="35351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 flipH="1">
            <a:off x="1005341" y="399144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39" name="Полилиния 38"/>
          <p:cNvSpPr>
            <a:spLocks/>
          </p:cNvSpPr>
          <p:nvPr/>
        </p:nvSpPr>
        <p:spPr bwMode="auto">
          <a:xfrm>
            <a:off x="6246811" y="30480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0" name="Полилиния 39"/>
          <p:cNvSpPr>
            <a:spLocks/>
          </p:cNvSpPr>
          <p:nvPr/>
        </p:nvSpPr>
        <p:spPr bwMode="auto">
          <a:xfrm>
            <a:off x="6312126" y="35351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1" name="Полилиния 40"/>
          <p:cNvSpPr>
            <a:spLocks/>
          </p:cNvSpPr>
          <p:nvPr/>
        </p:nvSpPr>
        <p:spPr bwMode="auto">
          <a:xfrm>
            <a:off x="6377440" y="399144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42" name="Полилиния 41"/>
          <p:cNvSpPr>
            <a:spLocks/>
          </p:cNvSpPr>
          <p:nvPr/>
        </p:nvSpPr>
        <p:spPr bwMode="auto">
          <a:xfrm flipH="1" flipV="1">
            <a:off x="874711" y="352425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3" name="Полилиния 42"/>
          <p:cNvSpPr>
            <a:spLocks/>
          </p:cNvSpPr>
          <p:nvPr/>
        </p:nvSpPr>
        <p:spPr bwMode="auto">
          <a:xfrm flipH="1" flipV="1">
            <a:off x="940025" y="357296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4" name="Полилиния 43"/>
          <p:cNvSpPr>
            <a:spLocks/>
          </p:cNvSpPr>
          <p:nvPr/>
        </p:nvSpPr>
        <p:spPr bwMode="auto">
          <a:xfrm flipH="1" flipV="1">
            <a:off x="1005341" y="3622250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45" name="Полилиния 44"/>
          <p:cNvSpPr>
            <a:spLocks/>
          </p:cNvSpPr>
          <p:nvPr/>
        </p:nvSpPr>
        <p:spPr bwMode="auto">
          <a:xfrm flipV="1">
            <a:off x="6246811" y="352425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6" name="Полилиния 45"/>
          <p:cNvSpPr>
            <a:spLocks/>
          </p:cNvSpPr>
          <p:nvPr/>
        </p:nvSpPr>
        <p:spPr bwMode="auto">
          <a:xfrm flipV="1">
            <a:off x="6312126" y="357296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7" name="Полилиния 46"/>
          <p:cNvSpPr>
            <a:spLocks/>
          </p:cNvSpPr>
          <p:nvPr/>
        </p:nvSpPr>
        <p:spPr bwMode="auto">
          <a:xfrm flipV="1">
            <a:off x="6377440" y="3622250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/>
          </a:p>
        </p:txBody>
      </p:sp>
      <p:sp>
        <p:nvSpPr>
          <p:cNvPr id="48" name="Рисунок 13"/>
          <p:cNvSpPr>
            <a:spLocks noGrp="1"/>
          </p:cNvSpPr>
          <p:nvPr>
            <p:ph type="pic" sz="quarter" idx="13"/>
          </p:nvPr>
        </p:nvSpPr>
        <p:spPr>
          <a:xfrm>
            <a:off x="1066798" y="444864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9" name="Рисунок 13"/>
          <p:cNvSpPr>
            <a:spLocks noGrp="1"/>
          </p:cNvSpPr>
          <p:nvPr>
            <p:ph type="pic" sz="quarter" idx="15"/>
          </p:nvPr>
        </p:nvSpPr>
        <p:spPr>
          <a:xfrm>
            <a:off x="1066798" y="3681730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50" name="Рисунок 13"/>
          <p:cNvSpPr>
            <a:spLocks noGrp="1"/>
          </p:cNvSpPr>
          <p:nvPr>
            <p:ph type="pic" sz="quarter" idx="16"/>
          </p:nvPr>
        </p:nvSpPr>
        <p:spPr>
          <a:xfrm>
            <a:off x="6425339" y="3681730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51" name="Прямоугольник 54"/>
          <p:cNvSpPr/>
          <p:nvPr/>
        </p:nvSpPr>
        <p:spPr>
          <a:xfrm>
            <a:off x="6425339" y="444864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7811" y="771306"/>
            <a:ext cx="4267201" cy="203951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01069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06132-7CE6-45E4-90D4-91693943292D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3558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7204D-E712-460F-A835-B3805357AA3E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9833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3E1D-4BB2-4EB5-99F0-C0445BB2CBB6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78426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Полилиния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70DD-936A-40C7-B2FF-E7290D8BDE85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66916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A680-C0D5-4B16-AB7C-0C3F71FB527A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3830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607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ые лис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E08E-F1BA-4F47-A445-B54A4E6BD6A4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94603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87197-55AE-4427-94B5-41FFCF01E594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28808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FC22-13D8-4D82-81F3-EDC2D992088A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1759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49F2-E881-451F-B030-13B947B0EF64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23193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audio" Target="../media/audio1.wav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Группа 109"/>
          <p:cNvGrpSpPr/>
          <p:nvPr/>
        </p:nvGrpSpPr>
        <p:grpSpPr>
          <a:xfrm>
            <a:off x="-246438" y="-241054"/>
            <a:ext cx="12707726" cy="7411363"/>
            <a:chOff x="-246438" y="-241054"/>
            <a:chExt cx="12707726" cy="7411363"/>
          </a:xfrm>
        </p:grpSpPr>
        <p:sp>
          <p:nvSpPr>
            <p:cNvPr id="7" name="Полилиния 5"/>
            <p:cNvSpPr>
              <a:spLocks/>
            </p:cNvSpPr>
            <p:nvPr/>
          </p:nvSpPr>
          <p:spPr bwMode="auto">
            <a:xfrm rot="20746898">
              <a:off x="5292361" y="5722930"/>
              <a:ext cx="1505288" cy="108597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" name="Полилиния 5"/>
            <p:cNvSpPr>
              <a:spLocks/>
            </p:cNvSpPr>
            <p:nvPr/>
          </p:nvSpPr>
          <p:spPr bwMode="auto">
            <a:xfrm rot="2193362">
              <a:off x="-246438" y="3085185"/>
              <a:ext cx="1045957" cy="1000395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" name="Полилиния 5"/>
            <p:cNvSpPr>
              <a:spLocks/>
            </p:cNvSpPr>
            <p:nvPr/>
          </p:nvSpPr>
          <p:spPr bwMode="auto">
            <a:xfrm rot="7668513">
              <a:off x="-380667" y="5006096"/>
              <a:ext cx="1550246" cy="1109791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" name="Полилиния 5"/>
            <p:cNvSpPr>
              <a:spLocks/>
            </p:cNvSpPr>
            <p:nvPr/>
          </p:nvSpPr>
          <p:spPr bwMode="auto">
            <a:xfrm rot="2025321">
              <a:off x="3215871" y="546135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" name="Полилиния 5"/>
            <p:cNvSpPr>
              <a:spLocks/>
            </p:cNvSpPr>
            <p:nvPr/>
          </p:nvSpPr>
          <p:spPr bwMode="auto">
            <a:xfrm rot="14508995">
              <a:off x="1506248" y="1325481"/>
              <a:ext cx="1560885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" name="Полилиния 5"/>
            <p:cNvSpPr>
              <a:spLocks/>
            </p:cNvSpPr>
            <p:nvPr/>
          </p:nvSpPr>
          <p:spPr bwMode="auto">
            <a:xfrm rot="1783257" flipH="1" flipV="1">
              <a:off x="7459075" y="4714214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" name="Полилиния 5"/>
            <p:cNvSpPr>
              <a:spLocks/>
            </p:cNvSpPr>
            <p:nvPr/>
          </p:nvSpPr>
          <p:spPr bwMode="auto">
            <a:xfrm rot="11252457" flipH="1" flipV="1">
              <a:off x="5679941" y="57397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" name="Полилиния 5"/>
            <p:cNvSpPr>
              <a:spLocks/>
            </p:cNvSpPr>
            <p:nvPr/>
          </p:nvSpPr>
          <p:spPr bwMode="auto">
            <a:xfrm rot="18446852" flipH="1" flipV="1">
              <a:off x="10859143" y="370957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15" name="Полилиния 5"/>
            <p:cNvSpPr>
              <a:spLocks/>
            </p:cNvSpPr>
            <p:nvPr/>
          </p:nvSpPr>
          <p:spPr bwMode="auto">
            <a:xfrm rot="418091" flipH="1" flipV="1">
              <a:off x="6733166" y="100332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" name="Полилиния 5"/>
            <p:cNvSpPr>
              <a:spLocks/>
            </p:cNvSpPr>
            <p:nvPr/>
          </p:nvSpPr>
          <p:spPr bwMode="auto">
            <a:xfrm rot="19178519">
              <a:off x="794952" y="440849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17" name="Полилиния 5"/>
            <p:cNvSpPr>
              <a:spLocks/>
            </p:cNvSpPr>
            <p:nvPr/>
          </p:nvSpPr>
          <p:spPr bwMode="auto">
            <a:xfrm rot="17698856">
              <a:off x="9787685" y="182271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" name="Полилиния 5"/>
            <p:cNvSpPr>
              <a:spLocks/>
            </p:cNvSpPr>
            <p:nvPr/>
          </p:nvSpPr>
          <p:spPr bwMode="auto">
            <a:xfrm rot="18361204">
              <a:off x="585549" y="27296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" name="Полилиния 5"/>
            <p:cNvSpPr>
              <a:spLocks/>
            </p:cNvSpPr>
            <p:nvPr/>
          </p:nvSpPr>
          <p:spPr bwMode="auto">
            <a:xfrm rot="18887227">
              <a:off x="2845793" y="398972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20" name="Полилиния 5"/>
            <p:cNvSpPr>
              <a:spLocks/>
            </p:cNvSpPr>
            <p:nvPr/>
          </p:nvSpPr>
          <p:spPr bwMode="auto">
            <a:xfrm rot="2700000">
              <a:off x="4201503" y="94403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" name="Полилиния 5"/>
            <p:cNvSpPr>
              <a:spLocks/>
            </p:cNvSpPr>
            <p:nvPr/>
          </p:nvSpPr>
          <p:spPr bwMode="auto">
            <a:xfrm rot="3158362">
              <a:off x="4953877" y="4768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" name="Полилиния 5"/>
            <p:cNvSpPr>
              <a:spLocks/>
            </p:cNvSpPr>
            <p:nvPr/>
          </p:nvSpPr>
          <p:spPr bwMode="auto">
            <a:xfrm rot="15300000">
              <a:off x="372301" y="11061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" name="Полилиния 5"/>
            <p:cNvSpPr>
              <a:spLocks/>
            </p:cNvSpPr>
            <p:nvPr/>
          </p:nvSpPr>
          <p:spPr bwMode="auto">
            <a:xfrm rot="9948045" flipH="1" flipV="1">
              <a:off x="-91802" y="552684"/>
              <a:ext cx="402712" cy="676726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" name="Полилиния 5"/>
            <p:cNvSpPr>
              <a:spLocks/>
            </p:cNvSpPr>
            <p:nvPr/>
          </p:nvSpPr>
          <p:spPr bwMode="auto">
            <a:xfrm rot="18429799">
              <a:off x="1634877" y="-32037"/>
              <a:ext cx="1523770" cy="1105736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" name="Полилиния 5"/>
            <p:cNvSpPr>
              <a:spLocks/>
            </p:cNvSpPr>
            <p:nvPr/>
          </p:nvSpPr>
          <p:spPr bwMode="auto">
            <a:xfrm rot="9774837">
              <a:off x="7616357" y="20939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" name="Полилиния 5"/>
            <p:cNvSpPr>
              <a:spLocks/>
            </p:cNvSpPr>
            <p:nvPr/>
          </p:nvSpPr>
          <p:spPr bwMode="auto">
            <a:xfrm rot="1867807">
              <a:off x="296590" y="149191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" name="Полилиния 5"/>
            <p:cNvSpPr>
              <a:spLocks/>
            </p:cNvSpPr>
            <p:nvPr/>
          </p:nvSpPr>
          <p:spPr bwMode="auto">
            <a:xfrm rot="4931296">
              <a:off x="1451218" y="4433327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" name="Полилиния 5"/>
            <p:cNvSpPr>
              <a:spLocks/>
            </p:cNvSpPr>
            <p:nvPr/>
          </p:nvSpPr>
          <p:spPr bwMode="auto">
            <a:xfrm>
              <a:off x="8305602" y="486381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" name="Полилиния 5"/>
            <p:cNvSpPr>
              <a:spLocks/>
            </p:cNvSpPr>
            <p:nvPr/>
          </p:nvSpPr>
          <p:spPr bwMode="auto">
            <a:xfrm rot="4114372">
              <a:off x="9682698" y="447100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" name="Полилиния 5"/>
            <p:cNvSpPr>
              <a:spLocks/>
            </p:cNvSpPr>
            <p:nvPr/>
          </p:nvSpPr>
          <p:spPr bwMode="auto">
            <a:xfrm rot="16624085" flipV="1">
              <a:off x="17350" y="-110661"/>
              <a:ext cx="535667" cy="643756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" name="Полилиния 5"/>
            <p:cNvSpPr>
              <a:spLocks/>
            </p:cNvSpPr>
            <p:nvPr/>
          </p:nvSpPr>
          <p:spPr bwMode="auto">
            <a:xfrm rot="992620" flipV="1">
              <a:off x="277273" y="7493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" name="Полилиния 5"/>
            <p:cNvSpPr>
              <a:spLocks/>
            </p:cNvSpPr>
            <p:nvPr/>
          </p:nvSpPr>
          <p:spPr bwMode="auto">
            <a:xfrm rot="18655726" flipH="1" flipV="1">
              <a:off x="3522210" y="33836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" name="Полилиния 5"/>
            <p:cNvSpPr>
              <a:spLocks/>
            </p:cNvSpPr>
            <p:nvPr/>
          </p:nvSpPr>
          <p:spPr bwMode="auto">
            <a:xfrm rot="992620" flipV="1">
              <a:off x="3768618" y="14605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" name="Полилиния 5"/>
            <p:cNvSpPr>
              <a:spLocks/>
            </p:cNvSpPr>
            <p:nvPr/>
          </p:nvSpPr>
          <p:spPr bwMode="auto">
            <a:xfrm rot="6453486" flipH="1" flipV="1">
              <a:off x="1108027" y="291982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5" name="Полилиния 5"/>
            <p:cNvSpPr>
              <a:spLocks/>
            </p:cNvSpPr>
            <p:nvPr/>
          </p:nvSpPr>
          <p:spPr bwMode="auto">
            <a:xfrm rot="9878872" flipH="1" flipV="1">
              <a:off x="319869" y="3712278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6" name="Полилиния 5"/>
            <p:cNvSpPr>
              <a:spLocks/>
            </p:cNvSpPr>
            <p:nvPr/>
          </p:nvSpPr>
          <p:spPr bwMode="auto">
            <a:xfrm rot="18430650" flipV="1">
              <a:off x="5424439" y="497283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7" name="Полилиния 5"/>
            <p:cNvSpPr>
              <a:spLocks/>
            </p:cNvSpPr>
            <p:nvPr/>
          </p:nvSpPr>
          <p:spPr bwMode="auto">
            <a:xfrm rot="13863782" flipV="1">
              <a:off x="4768811" y="5778120"/>
              <a:ext cx="873703" cy="62120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8" name="Полилиния 5"/>
            <p:cNvSpPr>
              <a:spLocks/>
            </p:cNvSpPr>
            <p:nvPr/>
          </p:nvSpPr>
          <p:spPr bwMode="auto">
            <a:xfrm rot="4229794" flipH="1" flipV="1">
              <a:off x="241532" y="6130773"/>
              <a:ext cx="1040348" cy="69791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9" name="Полилиния 5"/>
            <p:cNvSpPr>
              <a:spLocks/>
            </p:cNvSpPr>
            <p:nvPr/>
          </p:nvSpPr>
          <p:spPr bwMode="auto">
            <a:xfrm rot="20866705" flipH="1">
              <a:off x="2113649" y="582906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0" name="Полилиния 5"/>
            <p:cNvSpPr>
              <a:spLocks/>
            </p:cNvSpPr>
            <p:nvPr/>
          </p:nvSpPr>
          <p:spPr bwMode="auto">
            <a:xfrm rot="6300000">
              <a:off x="10336485" y="330093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1" name="Полилиния 5"/>
            <p:cNvSpPr>
              <a:spLocks/>
            </p:cNvSpPr>
            <p:nvPr/>
          </p:nvSpPr>
          <p:spPr bwMode="auto">
            <a:xfrm rot="6720289" flipV="1">
              <a:off x="6665798" y="5912286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" name="Полилиния 5"/>
            <p:cNvSpPr>
              <a:spLocks/>
            </p:cNvSpPr>
            <p:nvPr/>
          </p:nvSpPr>
          <p:spPr bwMode="auto">
            <a:xfrm rot="6353747" flipV="1">
              <a:off x="2788208" y="474990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" name="Полилиния 5"/>
            <p:cNvSpPr>
              <a:spLocks/>
            </p:cNvSpPr>
            <p:nvPr/>
          </p:nvSpPr>
          <p:spPr bwMode="auto">
            <a:xfrm rot="16819535">
              <a:off x="9137575" y="279103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" name="Полилиния 5"/>
            <p:cNvSpPr>
              <a:spLocks/>
            </p:cNvSpPr>
            <p:nvPr/>
          </p:nvSpPr>
          <p:spPr bwMode="auto">
            <a:xfrm rot="2451594" flipH="1" flipV="1">
              <a:off x="8946844" y="206584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5" name="Полилиния 5"/>
            <p:cNvSpPr>
              <a:spLocks/>
            </p:cNvSpPr>
            <p:nvPr/>
          </p:nvSpPr>
          <p:spPr bwMode="auto">
            <a:xfrm rot="15291076" flipH="1" flipV="1">
              <a:off x="1424934" y="6026133"/>
              <a:ext cx="557557" cy="3964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6" name="Полилиния 5"/>
            <p:cNvSpPr>
              <a:spLocks/>
            </p:cNvSpPr>
            <p:nvPr/>
          </p:nvSpPr>
          <p:spPr bwMode="auto">
            <a:xfrm rot="8764501" flipH="1" flipV="1">
              <a:off x="4402596" y="51382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7" name="Полилиния 5"/>
            <p:cNvSpPr>
              <a:spLocks/>
            </p:cNvSpPr>
            <p:nvPr/>
          </p:nvSpPr>
          <p:spPr bwMode="auto">
            <a:xfrm rot="20242593">
              <a:off x="11274781" y="3289140"/>
              <a:ext cx="1153331" cy="1109791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8" name="Полилиния 5"/>
            <p:cNvSpPr>
              <a:spLocks/>
            </p:cNvSpPr>
            <p:nvPr/>
          </p:nvSpPr>
          <p:spPr bwMode="auto">
            <a:xfrm rot="14400000">
              <a:off x="10679091" y="5859602"/>
              <a:ext cx="1518286" cy="1103127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9" name="Полилиния 5"/>
            <p:cNvSpPr>
              <a:spLocks/>
            </p:cNvSpPr>
            <p:nvPr/>
          </p:nvSpPr>
          <p:spPr bwMode="auto">
            <a:xfrm rot="3481137" flipH="1" flipV="1">
              <a:off x="11879169" y="2390764"/>
              <a:ext cx="492586" cy="391913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50" name="Полилиния 5"/>
            <p:cNvSpPr>
              <a:spLocks/>
            </p:cNvSpPr>
            <p:nvPr/>
          </p:nvSpPr>
          <p:spPr bwMode="auto">
            <a:xfrm rot="13507324" flipH="1" flipV="1">
              <a:off x="10384638" y="26261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1" name="Полилиния 5"/>
            <p:cNvSpPr>
              <a:spLocks/>
            </p:cNvSpPr>
            <p:nvPr/>
          </p:nvSpPr>
          <p:spPr bwMode="auto">
            <a:xfrm rot="20449547">
              <a:off x="11049786" y="1282471"/>
              <a:ext cx="1329114" cy="1109791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2" name="Полилиния 5"/>
            <p:cNvSpPr>
              <a:spLocks/>
            </p:cNvSpPr>
            <p:nvPr/>
          </p:nvSpPr>
          <p:spPr bwMode="auto">
            <a:xfrm rot="13863782" flipV="1">
              <a:off x="10209460" y="11815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3" name="Полилиния 5"/>
            <p:cNvSpPr>
              <a:spLocks/>
            </p:cNvSpPr>
            <p:nvPr/>
          </p:nvSpPr>
          <p:spPr bwMode="auto">
            <a:xfrm rot="15200418">
              <a:off x="10930287" y="4845170"/>
              <a:ext cx="1458077" cy="1059838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4" name="Полилиния 5"/>
            <p:cNvSpPr>
              <a:spLocks/>
            </p:cNvSpPr>
            <p:nvPr/>
          </p:nvSpPr>
          <p:spPr bwMode="auto">
            <a:xfrm rot="20039460" flipH="1" flipV="1">
              <a:off x="10930248" y="211314"/>
              <a:ext cx="1531040" cy="110500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5" name="Полилиния 5"/>
            <p:cNvSpPr>
              <a:spLocks/>
            </p:cNvSpPr>
            <p:nvPr/>
          </p:nvSpPr>
          <p:spPr bwMode="auto">
            <a:xfrm rot="19947145" flipH="1" flipV="1">
              <a:off x="11168910" y="281207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6" name="Полилиния 5"/>
            <p:cNvSpPr>
              <a:spLocks/>
            </p:cNvSpPr>
            <p:nvPr/>
          </p:nvSpPr>
          <p:spPr bwMode="auto">
            <a:xfrm rot="20882065" flipH="1" flipV="1">
              <a:off x="-61827" y="4253830"/>
              <a:ext cx="460748" cy="530712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7" name="Полилиния 5"/>
            <p:cNvSpPr>
              <a:spLocks/>
            </p:cNvSpPr>
            <p:nvPr/>
          </p:nvSpPr>
          <p:spPr bwMode="auto">
            <a:xfrm rot="19800000" flipH="1" flipV="1">
              <a:off x="1330889" y="75508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8" name="Полилиния 5"/>
            <p:cNvSpPr>
              <a:spLocks/>
            </p:cNvSpPr>
            <p:nvPr/>
          </p:nvSpPr>
          <p:spPr bwMode="auto">
            <a:xfrm rot="18214566" flipH="1" flipV="1">
              <a:off x="9117238" y="2017777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9" name="Полилиния 5"/>
            <p:cNvSpPr>
              <a:spLocks/>
            </p:cNvSpPr>
            <p:nvPr/>
          </p:nvSpPr>
          <p:spPr bwMode="auto">
            <a:xfrm rot="11700000" flipH="1" flipV="1">
              <a:off x="3085" y="2442311"/>
              <a:ext cx="629665" cy="527516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0" name="Полилиния 5"/>
            <p:cNvSpPr>
              <a:spLocks/>
            </p:cNvSpPr>
            <p:nvPr/>
          </p:nvSpPr>
          <p:spPr bwMode="auto">
            <a:xfrm rot="9195332" flipV="1">
              <a:off x="-92426" y="1234805"/>
              <a:ext cx="703390" cy="534388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61" name="Полилиния 5"/>
            <p:cNvSpPr>
              <a:spLocks/>
            </p:cNvSpPr>
            <p:nvPr/>
          </p:nvSpPr>
          <p:spPr bwMode="auto">
            <a:xfrm rot="2242058" flipH="1" flipV="1">
              <a:off x="4473315" y="49684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2" name="Полилиния 5"/>
            <p:cNvSpPr>
              <a:spLocks/>
            </p:cNvSpPr>
            <p:nvPr/>
          </p:nvSpPr>
          <p:spPr bwMode="auto">
            <a:xfrm rot="8560752" flipH="1" flipV="1">
              <a:off x="5625466" y="14366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3" name="Полилиния 5"/>
            <p:cNvSpPr>
              <a:spLocks/>
            </p:cNvSpPr>
            <p:nvPr/>
          </p:nvSpPr>
          <p:spPr bwMode="auto">
            <a:xfrm rot="8300299">
              <a:off x="4345056" y="-73920"/>
              <a:ext cx="564343" cy="481591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4" name="Полилиния 5"/>
            <p:cNvSpPr>
              <a:spLocks/>
            </p:cNvSpPr>
            <p:nvPr/>
          </p:nvSpPr>
          <p:spPr bwMode="auto">
            <a:xfrm rot="19357942" flipV="1">
              <a:off x="3164313" y="-174047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5" name="Полилиния 5"/>
            <p:cNvSpPr>
              <a:spLocks/>
            </p:cNvSpPr>
            <p:nvPr/>
          </p:nvSpPr>
          <p:spPr bwMode="auto">
            <a:xfrm rot="2242058">
              <a:off x="1189940" y="71938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6" name="Полилиния 5"/>
            <p:cNvSpPr>
              <a:spLocks/>
            </p:cNvSpPr>
            <p:nvPr/>
          </p:nvSpPr>
          <p:spPr bwMode="auto">
            <a:xfrm rot="13863782" flipV="1">
              <a:off x="7624044" y="5621765"/>
              <a:ext cx="709232" cy="5042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67" name="Полилиния 5"/>
            <p:cNvSpPr>
              <a:spLocks/>
            </p:cNvSpPr>
            <p:nvPr/>
          </p:nvSpPr>
          <p:spPr bwMode="auto">
            <a:xfrm rot="17370206" flipV="1">
              <a:off x="8370427" y="6123252"/>
              <a:ext cx="1006423" cy="777771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8" name="Полилиния 5"/>
            <p:cNvSpPr>
              <a:spLocks/>
            </p:cNvSpPr>
            <p:nvPr/>
          </p:nvSpPr>
          <p:spPr bwMode="auto">
            <a:xfrm rot="6720289" flipV="1">
              <a:off x="9524474" y="5737028"/>
              <a:ext cx="897931" cy="63843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9" name="Полилиния 5"/>
            <p:cNvSpPr>
              <a:spLocks/>
            </p:cNvSpPr>
            <p:nvPr/>
          </p:nvSpPr>
          <p:spPr bwMode="auto">
            <a:xfrm rot="418091" flipH="1" flipV="1">
              <a:off x="10538554" y="1346356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70" name="Полилиния 5"/>
            <p:cNvSpPr>
              <a:spLocks/>
            </p:cNvSpPr>
            <p:nvPr/>
          </p:nvSpPr>
          <p:spPr bwMode="auto">
            <a:xfrm rot="18086561">
              <a:off x="3005839" y="134237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1" name="Полилиния 5"/>
            <p:cNvSpPr>
              <a:spLocks/>
            </p:cNvSpPr>
            <p:nvPr/>
          </p:nvSpPr>
          <p:spPr bwMode="auto">
            <a:xfrm rot="2700000">
              <a:off x="6323922" y="28062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2" name="Полилиния 5"/>
            <p:cNvSpPr>
              <a:spLocks/>
            </p:cNvSpPr>
            <p:nvPr/>
          </p:nvSpPr>
          <p:spPr bwMode="auto">
            <a:xfrm rot="3158362">
              <a:off x="9758862" y="83393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3" name="Полилиния 5"/>
            <p:cNvSpPr>
              <a:spLocks/>
            </p:cNvSpPr>
            <p:nvPr/>
          </p:nvSpPr>
          <p:spPr bwMode="auto">
            <a:xfrm rot="288769">
              <a:off x="8339180" y="73612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4" name="Полилиния 5"/>
            <p:cNvSpPr>
              <a:spLocks/>
            </p:cNvSpPr>
            <p:nvPr/>
          </p:nvSpPr>
          <p:spPr bwMode="auto">
            <a:xfrm rot="18655726" flipH="1" flipV="1">
              <a:off x="4915687" y="100461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5" name="Полилиния 5"/>
            <p:cNvSpPr>
              <a:spLocks/>
            </p:cNvSpPr>
            <p:nvPr/>
          </p:nvSpPr>
          <p:spPr bwMode="auto">
            <a:xfrm rot="992620" flipV="1">
              <a:off x="750972" y="521493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6" name="Полилиния 5"/>
            <p:cNvSpPr>
              <a:spLocks/>
            </p:cNvSpPr>
            <p:nvPr/>
          </p:nvSpPr>
          <p:spPr bwMode="auto">
            <a:xfrm rot="2242058" flipH="1" flipV="1">
              <a:off x="10427667" y="2009404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7" name="Полилиния 5"/>
            <p:cNvSpPr>
              <a:spLocks/>
            </p:cNvSpPr>
            <p:nvPr/>
          </p:nvSpPr>
          <p:spPr bwMode="auto">
            <a:xfrm rot="8560752" flipH="1" flipV="1">
              <a:off x="9546908" y="4101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8" name="Полилиния 5"/>
            <p:cNvSpPr>
              <a:spLocks/>
            </p:cNvSpPr>
            <p:nvPr/>
          </p:nvSpPr>
          <p:spPr bwMode="auto">
            <a:xfrm rot="8300299">
              <a:off x="7500204" y="-99576"/>
              <a:ext cx="643913" cy="549494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ru-RU" dirty="0"/>
            </a:p>
          </p:txBody>
        </p:sp>
        <p:sp>
          <p:nvSpPr>
            <p:cNvPr id="79" name="Полилиния 5"/>
            <p:cNvSpPr>
              <a:spLocks/>
            </p:cNvSpPr>
            <p:nvPr/>
          </p:nvSpPr>
          <p:spPr bwMode="auto">
            <a:xfrm rot="19357942" flipV="1">
              <a:off x="6600074" y="-165034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0" name="Полилиния 5"/>
            <p:cNvSpPr>
              <a:spLocks/>
            </p:cNvSpPr>
            <p:nvPr/>
          </p:nvSpPr>
          <p:spPr bwMode="auto">
            <a:xfrm rot="14260338">
              <a:off x="3640228" y="300404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1" name="Полилиния 5"/>
            <p:cNvSpPr>
              <a:spLocks/>
            </p:cNvSpPr>
            <p:nvPr/>
          </p:nvSpPr>
          <p:spPr bwMode="auto">
            <a:xfrm rot="8842308" flipH="1" flipV="1">
              <a:off x="6376442" y="428614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2" name="Полилиния 5"/>
            <p:cNvSpPr>
              <a:spLocks/>
            </p:cNvSpPr>
            <p:nvPr/>
          </p:nvSpPr>
          <p:spPr bwMode="auto">
            <a:xfrm rot="6566818" flipH="1" flipV="1">
              <a:off x="5953401" y="117008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3" name="Полилиния 5"/>
            <p:cNvSpPr>
              <a:spLocks/>
            </p:cNvSpPr>
            <p:nvPr/>
          </p:nvSpPr>
          <p:spPr bwMode="auto">
            <a:xfrm rot="18361204">
              <a:off x="1961122" y="25568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4" name="Полилиния 5"/>
            <p:cNvSpPr>
              <a:spLocks/>
            </p:cNvSpPr>
            <p:nvPr/>
          </p:nvSpPr>
          <p:spPr bwMode="auto">
            <a:xfrm rot="1968420">
              <a:off x="4291573" y="208207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5" name="Полилиния 5"/>
            <p:cNvSpPr>
              <a:spLocks/>
            </p:cNvSpPr>
            <p:nvPr/>
          </p:nvSpPr>
          <p:spPr bwMode="auto">
            <a:xfrm rot="9878872" flipH="1" flipV="1">
              <a:off x="2025051" y="339701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6" name="Полилиния 5"/>
            <p:cNvSpPr>
              <a:spLocks/>
            </p:cNvSpPr>
            <p:nvPr/>
          </p:nvSpPr>
          <p:spPr bwMode="auto">
            <a:xfrm rot="16885504" flipH="1">
              <a:off x="3755442" y="4336700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7" name="Полилиния 5"/>
            <p:cNvSpPr>
              <a:spLocks/>
            </p:cNvSpPr>
            <p:nvPr/>
          </p:nvSpPr>
          <p:spPr bwMode="auto">
            <a:xfrm rot="10207366">
              <a:off x="2731864" y="223226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8" name="Полилиния 5"/>
            <p:cNvSpPr>
              <a:spLocks/>
            </p:cNvSpPr>
            <p:nvPr/>
          </p:nvSpPr>
          <p:spPr bwMode="auto">
            <a:xfrm rot="15291076" flipH="1" flipV="1">
              <a:off x="2814543" y="411797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9" name="Полилиния 5"/>
            <p:cNvSpPr>
              <a:spLocks/>
            </p:cNvSpPr>
            <p:nvPr/>
          </p:nvSpPr>
          <p:spPr bwMode="auto">
            <a:xfrm rot="4770738">
              <a:off x="3372475" y="372974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0" name="Полилиния 5"/>
            <p:cNvSpPr>
              <a:spLocks/>
            </p:cNvSpPr>
            <p:nvPr/>
          </p:nvSpPr>
          <p:spPr bwMode="auto">
            <a:xfrm rot="19178519">
              <a:off x="9098995" y="3894075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1" name="Полилиния 5"/>
            <p:cNvSpPr>
              <a:spLocks/>
            </p:cNvSpPr>
            <p:nvPr/>
          </p:nvSpPr>
          <p:spPr bwMode="auto">
            <a:xfrm rot="18361204">
              <a:off x="5550692" y="175177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2" name="Полилиния 5"/>
            <p:cNvSpPr>
              <a:spLocks/>
            </p:cNvSpPr>
            <p:nvPr/>
          </p:nvSpPr>
          <p:spPr bwMode="auto">
            <a:xfrm rot="992620" flipV="1">
              <a:off x="4815244" y="435349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3" name="Полилиния 5"/>
            <p:cNvSpPr>
              <a:spLocks/>
            </p:cNvSpPr>
            <p:nvPr/>
          </p:nvSpPr>
          <p:spPr bwMode="auto">
            <a:xfrm rot="18361204">
              <a:off x="8686486" y="272220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4" name="Полилиния 5"/>
            <p:cNvSpPr>
              <a:spLocks/>
            </p:cNvSpPr>
            <p:nvPr/>
          </p:nvSpPr>
          <p:spPr bwMode="auto">
            <a:xfrm rot="1968420">
              <a:off x="7766685" y="3732666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5" name="Полилиния 5"/>
            <p:cNvSpPr>
              <a:spLocks/>
            </p:cNvSpPr>
            <p:nvPr/>
          </p:nvSpPr>
          <p:spPr bwMode="auto">
            <a:xfrm rot="9878872" flipH="1" flipV="1">
              <a:off x="8042231" y="197939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6" name="Полилиния 5"/>
            <p:cNvSpPr>
              <a:spLocks/>
            </p:cNvSpPr>
            <p:nvPr/>
          </p:nvSpPr>
          <p:spPr bwMode="auto">
            <a:xfrm rot="3206259" flipH="1">
              <a:off x="5239024" y="3287482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7" name="Полилиния 5"/>
            <p:cNvSpPr>
              <a:spLocks/>
            </p:cNvSpPr>
            <p:nvPr/>
          </p:nvSpPr>
          <p:spPr bwMode="auto">
            <a:xfrm rot="15291076" flipH="1" flipV="1">
              <a:off x="8235736" y="319340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8" name="Полилиния 5"/>
            <p:cNvSpPr>
              <a:spLocks/>
            </p:cNvSpPr>
            <p:nvPr/>
          </p:nvSpPr>
          <p:spPr bwMode="auto">
            <a:xfrm rot="19178519">
              <a:off x="5913868" y="406235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9" name="Полилиния 5"/>
            <p:cNvSpPr>
              <a:spLocks/>
            </p:cNvSpPr>
            <p:nvPr/>
          </p:nvSpPr>
          <p:spPr bwMode="auto">
            <a:xfrm rot="18361204">
              <a:off x="7141482" y="347000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0" name="Полилиния 5"/>
            <p:cNvSpPr>
              <a:spLocks/>
            </p:cNvSpPr>
            <p:nvPr/>
          </p:nvSpPr>
          <p:spPr bwMode="auto">
            <a:xfrm rot="992620" flipV="1">
              <a:off x="7086087" y="25466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1" name="Полилиния 5"/>
            <p:cNvSpPr>
              <a:spLocks/>
            </p:cNvSpPr>
            <p:nvPr/>
          </p:nvSpPr>
          <p:spPr bwMode="auto">
            <a:xfrm rot="14246117">
              <a:off x="6762829" y="519205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2" name="Полилиния 5"/>
            <p:cNvSpPr>
              <a:spLocks/>
            </p:cNvSpPr>
            <p:nvPr/>
          </p:nvSpPr>
          <p:spPr bwMode="auto">
            <a:xfrm rot="1968420">
              <a:off x="6741252" y="133977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3" name="Полилиния 5"/>
            <p:cNvSpPr>
              <a:spLocks/>
            </p:cNvSpPr>
            <p:nvPr/>
          </p:nvSpPr>
          <p:spPr bwMode="auto">
            <a:xfrm rot="9878872" flipH="1" flipV="1">
              <a:off x="5745751" y="22920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4" name="Полилиния 5"/>
            <p:cNvSpPr>
              <a:spLocks/>
            </p:cNvSpPr>
            <p:nvPr/>
          </p:nvSpPr>
          <p:spPr bwMode="auto">
            <a:xfrm rot="16885504" flipH="1">
              <a:off x="6245522" y="299654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5" name="Полилиния 5"/>
            <p:cNvSpPr>
              <a:spLocks/>
            </p:cNvSpPr>
            <p:nvPr/>
          </p:nvSpPr>
          <p:spPr bwMode="auto">
            <a:xfrm rot="15291076" flipH="1" flipV="1">
              <a:off x="10309034" y="407631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6" name="Полилиния 5"/>
            <p:cNvSpPr>
              <a:spLocks/>
            </p:cNvSpPr>
            <p:nvPr/>
          </p:nvSpPr>
          <p:spPr bwMode="auto">
            <a:xfrm rot="2242058">
              <a:off x="110008" y="6489983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7" name="Полилиния 5"/>
            <p:cNvSpPr>
              <a:spLocks/>
            </p:cNvSpPr>
            <p:nvPr/>
          </p:nvSpPr>
          <p:spPr bwMode="auto">
            <a:xfrm rot="13039248" flipH="1">
              <a:off x="10306495" y="6321155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456330"/>
            <a:ext cx="9601202" cy="1067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676400"/>
            <a:ext cx="959961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</a:t>
            </a:r>
            <a:r>
              <a:rPr lang="ru-RU" noProof="0" dirty="0"/>
              <a:t>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58695" y="6563201"/>
            <a:ext cx="1002880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4CF2F181-94B8-48A3-BCAE-F0C842125A38}" type="datetime1">
              <a:rPr lang="ru-RU" smtClean="0"/>
              <a:pPr/>
              <a:t>24.08.2024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4" y="6563201"/>
            <a:ext cx="4114797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523411" y="6560791"/>
            <a:ext cx="608172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09C03C58-465B-42F2-8BA3-01664A6B69B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469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60" r:id="rId16"/>
    <p:sldLayoutId id="2147483656" r:id="rId17"/>
    <p:sldLayoutId id="2147483658" r:id="rId18"/>
    <p:sldLayoutId id="2147483659" r:id="rId19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  <p:sndAc>
          <p:stSnd>
            <p:snd r:embed="rId22" name="chimes.wav"/>
          </p:stSnd>
        </p:sndAc>
      </p:transition>
    </mc:Choice>
    <mc:Fallback>
      <p:transition spd="slow">
        <p:fade/>
        <p:sndAc>
          <p:stSnd>
            <p:snd r:embed="rId21" name="chimes.wav"/>
          </p:stSnd>
        </p:sndAc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audio" Target="../media/audio1.wav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audio" Target="../media/audio1.wav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8611737" y="5824600"/>
            <a:ext cx="3276601" cy="816831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sz="3600" b="0" i="0" dirty="0">
              <a:solidFill>
                <a:srgbClr val="FF0000"/>
              </a:solidFill>
              <a:latin typeface="Cambria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10800000" flipV="1">
            <a:off x="8277538" y="1131388"/>
            <a:ext cx="3706906" cy="4356463"/>
          </a:xfrm>
          <a:ln>
            <a:solidFill>
              <a:srgbClr val="9F3187"/>
            </a:solidFill>
          </a:ln>
        </p:spPr>
        <p:txBody>
          <a:bodyPr>
            <a:normAutofit/>
          </a:bodyPr>
          <a:lstStyle/>
          <a:p>
            <a:pPr marL="0" indent="0" algn="ctr" defTabSz="914400">
              <a:spcBef>
                <a:spcPts val="1200"/>
              </a:spcBef>
              <a:buNone/>
            </a:pPr>
            <a:endParaRPr lang="ru-RU" sz="4300" b="1" dirty="0" smtClean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Cambria"/>
            </a:endParaRPr>
          </a:p>
          <a:p>
            <a:pPr marL="0" indent="0" algn="ctr" defTabSz="914400">
              <a:spcBef>
                <a:spcPts val="1200"/>
              </a:spcBef>
              <a:buNone/>
            </a:pPr>
            <a:r>
              <a:rPr lang="ru-RU" sz="43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Cambria"/>
              </a:rPr>
              <a:t>«Растим патриотов».</a:t>
            </a:r>
            <a:endParaRPr lang="ru-RU" sz="43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Cambria"/>
            </a:endParaRPr>
          </a:p>
          <a:p>
            <a:pPr marL="0" indent="0" defTabSz="914400">
              <a:spcBef>
                <a:spcPts val="1200"/>
              </a:spcBef>
              <a:buNone/>
            </a:pPr>
            <a:endParaRPr lang="ru-RU" sz="2000" b="1" dirty="0" smtClean="0">
              <a:solidFill>
                <a:srgbClr val="9F3187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defTabSz="914400">
              <a:spcBef>
                <a:spcPts val="1200"/>
              </a:spcBef>
              <a:buNone/>
            </a:pPr>
            <a:endParaRPr lang="ru-RU" sz="2000" b="1" dirty="0" smtClean="0">
              <a:solidFill>
                <a:srgbClr val="9F3187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defTabSz="914400">
              <a:spcBef>
                <a:spcPts val="1200"/>
              </a:spcBef>
              <a:buNone/>
            </a:pPr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 дидактических игр по </a:t>
            </a:r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воспитанию любви к родному городу.</a:t>
            </a:r>
          </a:p>
          <a:p>
            <a:pPr marL="0" indent="0" defTabSz="914400">
              <a:spcBef>
                <a:spcPts val="1200"/>
              </a:spcBef>
              <a:buNone/>
            </a:pPr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endParaRPr lang="ru-RU" dirty="0">
              <a:ln>
                <a:solidFill>
                  <a:schemeClr val="accent6"/>
                </a:solidFill>
              </a:ln>
              <a:solidFill>
                <a:srgbClr val="9F31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B2C6A60-9D90-444A-A1D8-807603FE532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289561" y="1136309"/>
            <a:ext cx="6176033" cy="4306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318" name="Picture 6" descr="http://dnr24.su/uploads/posts/2017-05/1494501099_1-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0266" y="1121842"/>
            <a:ext cx="1528354" cy="1096365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541BFA7-4C48-4E90-82D2-AC6825DAA8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5790" y="1170391"/>
            <a:ext cx="1685925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28094033"/>
      </p:ext>
    </p:extLst>
  </p:cSld>
  <p:clrMapOvr>
    <a:masterClrMapping/>
  </p:clrMapOvr>
  <p:transition spd="slow" advTm="4860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ttp://playcast.ru/uploads/2011/02/27/2353452.jpg"/>
          <p:cNvPicPr>
            <a:picLocks noGrp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07" b="3107"/>
          <a:stretch>
            <a:fillRect/>
          </a:stretch>
        </p:blipFill>
        <p:spPr bwMode="auto">
          <a:xfrm>
            <a:off x="767503" y="3548365"/>
            <a:ext cx="5148000" cy="298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Город, в котором я живу."/>
          <p:cNvPicPr>
            <a:picLocks noGrp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6" r="1196"/>
          <a:stretch>
            <a:fillRect/>
          </a:stretch>
        </p:blipFill>
        <p:spPr bwMode="auto">
          <a:xfrm>
            <a:off x="6313714" y="3497942"/>
            <a:ext cx="5148000" cy="3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>
          <a:xfrm>
            <a:off x="6611814" y="492368"/>
            <a:ext cx="4276579" cy="2504049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Город труженик мирный </a:t>
            </a:r>
            <a:r>
              <a:rPr lang="ru-RU" sz="3200" dirty="0" smtClean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и славный</a:t>
            </a:r>
            <a:r>
              <a:rPr lang="ru-RU" sz="3200" dirty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.</a:t>
            </a:r>
          </a:p>
          <a:p>
            <a:r>
              <a:rPr lang="ru-RU" sz="2400" dirty="0" smtClean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Терриконами </a:t>
            </a:r>
            <a:r>
              <a:rPr lang="ru-RU" sz="2400" dirty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он </a:t>
            </a:r>
            <a:r>
              <a:rPr lang="ru-RU" sz="2400" dirty="0" smtClean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знаменит         Миллионами </a:t>
            </a:r>
            <a:r>
              <a:rPr lang="ru-RU" sz="2400" dirty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роз и </a:t>
            </a:r>
            <a:r>
              <a:rPr lang="ru-RU" sz="2400" dirty="0" smtClean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огнями                 Он </a:t>
            </a:r>
            <a:r>
              <a:rPr lang="ru-RU" sz="2400" dirty="0">
                <a:ln w="19050"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любой город затмит</a:t>
            </a:r>
            <a:r>
              <a:rPr lang="ru-RU" sz="2400" dirty="0">
                <a:ln>
                  <a:solidFill>
                    <a:srgbClr val="C00000"/>
                  </a:solidFill>
                </a:ln>
                <a:solidFill>
                  <a:srgbClr val="7030A0"/>
                </a:solidFill>
              </a:rPr>
              <a:t>.</a:t>
            </a:r>
          </a:p>
        </p:txBody>
      </p:sp>
      <p:pic>
        <p:nvPicPr>
          <p:cNvPr id="8" name="Рисунок 7" descr="Донецк - В парках и скверах Донецка установлен Wi-Fi. MyTime"/>
          <p:cNvPicPr>
            <a:picLocks noGrp="1"/>
          </p:cNvPicPr>
          <p:nvPr>
            <p:ph type="pic" sz="quarter" idx="13"/>
          </p:nvPr>
        </p:nvPicPr>
        <p:blipFill>
          <a:blip r:embed="rId6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t="6737" b="6737"/>
          <a:stretch>
            <a:fillRect/>
          </a:stretch>
        </p:blipFill>
        <p:spPr bwMode="auto">
          <a:xfrm>
            <a:off x="754743" y="333826"/>
            <a:ext cx="5148000" cy="3024000"/>
          </a:xfrm>
          <a:prstGeom prst="rect">
            <a:avLst/>
          </a:prstGeom>
          <a:ln w="381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481708591"/>
      </p:ext>
    </p:extLst>
  </p:cSld>
  <p:clrMapOvr>
    <a:masterClrMapping/>
  </p:clrMapOvr>
  <p:transition spd="slow" advClick="0" advTm="1531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056" y="393895"/>
            <a:ext cx="9601202" cy="2236763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2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«Потеряться не могу так как знаю где живу.»</a:t>
            </a:r>
            <a:r>
              <a:rPr lang="en-US" sz="2200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учить детей называть свой адрес(улицу, дом, квартиру), учить ориентироваться в своём микрорайоне.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u="sng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en-US" sz="22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макет дома, города.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u="sng" dirty="0" smtClean="0"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en-US" sz="2200" b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дети стоят полукругом, передают друг другу макет дома и называют свой адрес.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Предложить рассказать какие здания окружают свой  дом, где они живут, их название, назначение зданий, учреждений их характерные особенности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НЖЕЛА\Downloads\65362097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8265" y="2869809"/>
            <a:ext cx="1018745" cy="2281292"/>
          </a:xfrm>
          <a:prstGeom prst="rect">
            <a:avLst/>
          </a:prstGeom>
          <a:noFill/>
        </p:spPr>
      </p:pic>
      <p:pic>
        <p:nvPicPr>
          <p:cNvPr id="9" name="Содержимое 8" descr="dom-70-kartinok-dlja-detej-2470989.jpg"/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787791" y="2813538"/>
            <a:ext cx="4628759" cy="3049442"/>
          </a:xfrm>
          <a:ln w="38100">
            <a:solidFill>
              <a:srgbClr val="FF0000"/>
            </a:solidFill>
          </a:ln>
        </p:spPr>
      </p:pic>
      <p:pic>
        <p:nvPicPr>
          <p:cNvPr id="10" name="Содержимое 9" descr="scale_1200.jpeg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6569075" y="2729132"/>
            <a:ext cx="4558470" cy="3024553"/>
          </a:xfrm>
          <a:ln w="38100">
            <a:solidFill>
              <a:srgbClr val="FF0000"/>
            </a:solidFill>
          </a:ln>
        </p:spPr>
      </p:pic>
    </p:spTree>
  </p:cSld>
  <p:clrMapOvr>
    <a:masterClrMapping/>
  </p:clrMapOvr>
  <p:transition spd="slow" advTm="1141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09" y="365760"/>
            <a:ext cx="9601202" cy="291201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«Цветные ладошки».</a:t>
            </a:r>
            <a:b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учить правильно оценивать различные ситуации, поднимая ладошку соответствующую  поступку (зелёная ладошка правильный поступок, красный –неразрешённый.                                                                                                                                                               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en-US" sz="20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шаблоны  красных и зеленых ладошек, картинки из серии «хорошие и плохие поступки»                                                                                                                                  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Находить прямо противоположные суждения, а если не зелёная ладошка, а красная, что  произойдёт, какие неправильные или правильные вещи могут произойти реально.</a:t>
            </a:r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9F31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73724" y="2827606"/>
            <a:ext cx="3896750" cy="2715056"/>
          </a:xfrm>
        </p:spPr>
        <p:txBody>
          <a:bodyPr/>
          <a:lstStyle/>
          <a:p>
            <a:r>
              <a:rPr lang="ru-RU" dirty="0" smtClean="0"/>
              <a:t>  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unnamed_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5905" y="2996418"/>
            <a:ext cx="5038286" cy="32074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Содержимое 6" descr="775607_2.jpe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49441" y="3488788"/>
            <a:ext cx="3038622" cy="1983544"/>
          </a:xfrm>
          <a:ln w="38100">
            <a:solidFill>
              <a:srgbClr val="FF0000"/>
            </a:solidFill>
          </a:ln>
        </p:spPr>
      </p:pic>
    </p:spTree>
  </p:cSld>
  <p:clrMapOvr>
    <a:masterClrMapping/>
  </p:clrMapOvr>
  <p:transition spd="slow" advTm="593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9746" y="0"/>
            <a:ext cx="4572000" cy="4065563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«Мы- фотографы.»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Учить визуально узнавать и называть достопримечательности города(памятники, архитектурные сооружения, места отдыха 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en-US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фотографии, памятников, различных сооружений</a:t>
            </a:r>
          </a:p>
          <a:p>
            <a:r>
              <a:rPr lang="ru-RU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en-US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детям предлагаются фото различных архитектурных сооружений. Необходимо дать полное название и их назначение.</a:t>
            </a:r>
            <a:endParaRPr lang="ru-RU" sz="2000" b="1" dirty="0">
              <a:solidFill>
                <a:srgbClr val="9F31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08501" y="769258"/>
            <a:ext cx="4572000" cy="1706789"/>
          </a:xfrm>
        </p:spPr>
        <p:txBody>
          <a:bodyPr>
            <a:normAutofit/>
          </a:bodyPr>
          <a:lstStyle/>
          <a:p>
            <a:pPr algn="ctr"/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НЖЕЛА\Downloads\65362097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3799" y="460301"/>
            <a:ext cx="902403" cy="1116000"/>
          </a:xfrm>
          <a:prstGeom prst="rect">
            <a:avLst/>
          </a:prstGeom>
          <a:noFill/>
        </p:spPr>
      </p:pic>
      <p:pic>
        <p:nvPicPr>
          <p:cNvPr id="6" name="Содержимое 5" descr="RWdO_L_wev8.jpg"/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1132035" y="3840479"/>
            <a:ext cx="2708446" cy="2399483"/>
          </a:xfrm>
          <a:ln w="28575">
            <a:solidFill>
              <a:srgbClr val="FF0000"/>
            </a:solidFill>
          </a:ln>
        </p:spPr>
      </p:pic>
      <p:pic>
        <p:nvPicPr>
          <p:cNvPr id="10" name="Рисунок 9" descr="51143703cd7878.22464223.138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8142" y="412504"/>
            <a:ext cx="2441624" cy="1810191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1" name="Рисунок 10" descr="Izr1l4A0OF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9766" y="422030"/>
            <a:ext cx="2321169" cy="3038621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4" name="Рисунок 13" descr="_U9gvbCdEHY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2346" y="4290647"/>
            <a:ext cx="2912011" cy="194134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6" name="Рисунок 15" descr="lGrLQGpg4L0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94696" y="3559125"/>
            <a:ext cx="4332850" cy="280994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7" name="Рисунок 16" descr="image_1AxvowOab4Dw71io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358597" y="2236762"/>
            <a:ext cx="2293035" cy="1406769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ransition spd="slow" advTm="766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569754" y="478302"/>
            <a:ext cx="4473384" cy="2954215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Собирайка</a:t>
            </a:r>
            <a:r>
              <a:rPr lang="ru-RU" dirty="0" smtClean="0">
                <a:solidFill>
                  <a:srgbClr val="9F3187"/>
                </a:solidFill>
                <a:latin typeface="Times New Roman" pitchFamily="18" charset="0"/>
                <a:cs typeface="Times New Roman" pitchFamily="18" charset="0"/>
              </a:rPr>
              <a:t>».                                          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18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собирать целое из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частей, определять по названию. Вызвать чувство гордости за родной город.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глазомер.                         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en-US" sz="18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разрезанные картинки достопримечательностей города.             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en-US" sz="1800" b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предложить детям собрать из частей целую картинку. Рассказать про объект, его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4ECC931-B7DD-4255-8801-88DF8FB7E5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70141" y="3509905"/>
            <a:ext cx="2520000" cy="3041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A57A704-B7A6-4DDE-A945-68C3567239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6024" y="3504419"/>
            <a:ext cx="2520000" cy="3032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C:\Users\АНЖЕЛА\Downloads\65362097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2757268"/>
            <a:ext cx="815926" cy="1322363"/>
          </a:xfrm>
          <a:prstGeom prst="rect">
            <a:avLst/>
          </a:prstGeom>
          <a:noFill/>
        </p:spPr>
      </p:pic>
      <p:pic>
        <p:nvPicPr>
          <p:cNvPr id="14" name="Рисунок 13" descr="59470419.jpeg"/>
          <p:cNvPicPr>
            <a:picLocks noGrp="1" noChangeAspect="1"/>
          </p:cNvPicPr>
          <p:nvPr>
            <p:ph type="pic" sz="quarter" idx="13"/>
          </p:nvPr>
        </p:nvPicPr>
        <p:blipFill>
          <a:blip r:embed="rId7"/>
          <a:srcRect l="1140" r="1140"/>
          <a:stretch>
            <a:fillRect/>
          </a:stretch>
        </p:blipFill>
        <p:spPr>
          <a:xfrm>
            <a:off x="3882683" y="346388"/>
            <a:ext cx="2222696" cy="2875113"/>
          </a:xfrm>
          <a:ln w="38100">
            <a:solidFill>
              <a:srgbClr val="FF0000"/>
            </a:solidFill>
          </a:ln>
        </p:spPr>
      </p:pic>
      <p:pic>
        <p:nvPicPr>
          <p:cNvPr id="15" name="Рисунок 14" descr="2019-11-22.jpg"/>
          <p:cNvPicPr>
            <a:picLocks noGrp="1" noChangeAspect="1"/>
          </p:cNvPicPr>
          <p:nvPr>
            <p:ph type="pic" sz="quarter" idx="15"/>
          </p:nvPr>
        </p:nvPicPr>
        <p:blipFill>
          <a:blip r:embed="rId8"/>
          <a:srcRect t="11568" b="11568"/>
          <a:stretch>
            <a:fillRect/>
          </a:stretch>
        </p:blipFill>
        <p:spPr>
          <a:xfrm>
            <a:off x="970671" y="309490"/>
            <a:ext cx="3221502" cy="2969747"/>
          </a:xfrm>
          <a:ln w="38100">
            <a:solidFill>
              <a:srgbClr val="FF0000"/>
            </a:solidFill>
          </a:ln>
        </p:spPr>
      </p:pic>
      <p:pic>
        <p:nvPicPr>
          <p:cNvPr id="16" name="Рисунок 15" descr="fyX2dFnudao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0824" y="3545058"/>
            <a:ext cx="2743200" cy="294014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8" name="Рисунок 17" descr="6MgJQVMd7_w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333" y="3502855"/>
            <a:ext cx="2344615" cy="2954216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0" name="Рисунок 9" descr="1673484543_gas-kvas-com-p-nozhnitsi-detskii-risunok-1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95889" y="3066757"/>
            <a:ext cx="801859" cy="97067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ransition spd="slow" advTm="157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4651-solnce-dlya-detey-8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7686" b="17686"/>
          <a:stretch>
            <a:fillRect/>
          </a:stretch>
        </p:blipFill>
        <p:spPr>
          <a:xfrm>
            <a:off x="1315615" y="393895"/>
            <a:ext cx="9517225" cy="4768948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ln w="381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Спасибо за внимание.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188">
    <p:fad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avesAlbum_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avesAlbum_16x9_TP103488834" id="{2033C654-B33D-48E7-9042-571A83FB1C79}" vid="{FA3E9142-95BF-43CF-8931-C9943FAD2935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CA8FCBB-2759-4EBF-B752-E9F4336E1B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Семейный фотоальбом (оформление в виде зеленых листьев)</Template>
  <TotalTime>0</TotalTime>
  <Words>146</Words>
  <Application>Microsoft Office PowerPoint</Application>
  <PresentationFormat>Произвольный</PresentationFormat>
  <Paragraphs>24</Paragraphs>
  <Slides>7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LeavesAlbum_16x9</vt:lpstr>
      <vt:lpstr>   </vt:lpstr>
      <vt:lpstr>Слайд 2</vt:lpstr>
      <vt:lpstr>                    «Потеряться не могу так как знаю где живу.» Цель:учить детей называть свой адрес(улицу, дом, квартиру), учить ориентироваться в своём микрорайоне. Материал:макет дома, города. Ход игры: дети стоят полукругом, передают друг другу макет дома и называют свой адрес. Предложить рассказать какие здания окружают свой  дом, где они живут, их название, назначение зданий, учреждений их характерные особенности</vt:lpstr>
      <vt:lpstr>                                                  «Цветные ладошки». Цель: учить правильно оценивать различные ситуации, поднимая ладошку соответствующую  поступку (зелёная ладошка правильный поступок, красный –неразрешённый.                                                                                                                                                                Материал: шаблоны  красных и зеленых ладошек, картинки из серии «хорошие и плохие поступки»                                                                                                                                      Ход игры:Находить прямо противоположные суждения, а если не зелёная ладошка, а красная, что  произойдёт, какие неправильные или правильные вещи могут произойти реально. 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2018-08-08T18:12:54Z</dcterms:created>
  <dcterms:modified xsi:type="dcterms:W3CDTF">2024-08-24T13:07:59Z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TC034888359991</vt:lpwstr>
  </property>
</Properties>
</file>