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5"/>
  </p:notesMasterIdLst>
  <p:sldIdLst>
    <p:sldId id="256" r:id="rId2"/>
    <p:sldId id="257" r:id="rId3"/>
    <p:sldId id="298" r:id="rId4"/>
    <p:sldId id="302" r:id="rId5"/>
    <p:sldId id="303" r:id="rId6"/>
    <p:sldId id="273" r:id="rId7"/>
    <p:sldId id="272" r:id="rId8"/>
    <p:sldId id="274" r:id="rId9"/>
    <p:sldId id="304" r:id="rId10"/>
    <p:sldId id="292" r:id="rId11"/>
    <p:sldId id="293" r:id="rId12"/>
    <p:sldId id="294" r:id="rId13"/>
    <p:sldId id="301" r:id="rId14"/>
    <p:sldId id="295" r:id="rId15"/>
    <p:sldId id="296" r:id="rId16"/>
    <p:sldId id="297" r:id="rId17"/>
    <p:sldId id="289" r:id="rId18"/>
    <p:sldId id="267" r:id="rId19"/>
    <p:sldId id="287" r:id="rId20"/>
    <p:sldId id="275" r:id="rId21"/>
    <p:sldId id="276" r:id="rId22"/>
    <p:sldId id="277" r:id="rId23"/>
    <p:sldId id="280" r:id="rId24"/>
  </p:sldIdLst>
  <p:sldSz cx="9144000" cy="6858000" type="screen4x3"/>
  <p:notesSz cx="6858000" cy="9144000"/>
  <p:defaultTextStyle>
    <a:defPPr>
      <a:defRPr lang="ru-RU"/>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Shape 2"/>
          <p:cNvSpPr txBox="1">
            <a:spLocks noGrp="1"/>
          </p:cNvSpPr>
          <p:nvPr>
            <p:ph type="hdr" idx="2"/>
          </p:nvPr>
        </p:nvSpPr>
        <p:spPr bwMode="auto">
          <a:xfrm>
            <a:off x="0" y="0"/>
            <a:ext cx="2971800" cy="4572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lvl1pPr>
              <a:defRPr sz="1200"/>
            </a:lvl1pPr>
          </a:lstStyle>
          <a:p>
            <a:endParaRPr lang="ru-RU"/>
          </a:p>
        </p:txBody>
      </p:sp>
      <p:sp>
        <p:nvSpPr>
          <p:cNvPr id="33795" name="Shape 3"/>
          <p:cNvSpPr txBox="1">
            <a:spLocks noGrp="1"/>
          </p:cNvSpPr>
          <p:nvPr>
            <p:ph type="dt" idx="10"/>
          </p:nvPr>
        </p:nvSpPr>
        <p:spPr bwMode="auto">
          <a:xfrm>
            <a:off x="3884613" y="0"/>
            <a:ext cx="2971800" cy="4572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lvl1pPr algn="r">
              <a:defRPr sz="1200"/>
            </a:lvl1pPr>
          </a:lstStyle>
          <a:p>
            <a:endParaRPr lang="ru-RU"/>
          </a:p>
        </p:txBody>
      </p:sp>
      <p:sp>
        <p:nvSpPr>
          <p:cNvPr id="33796" name="Shape 4"/>
          <p:cNvSpPr>
            <a:spLocks noGrp="1" noRot="1" noChangeAspect="1"/>
          </p:cNvSpPr>
          <p:nvPr>
            <p:ph type="sldImg" idx="3"/>
          </p:nvPr>
        </p:nvSpPr>
        <p:spPr bwMode="auto">
          <a:xfrm>
            <a:off x="1143000" y="685800"/>
            <a:ext cx="4572000" cy="3429000"/>
          </a:xfrm>
          <a:custGeom>
            <a:avLst/>
            <a:gdLst>
              <a:gd name="T0" fmla="*/ 0 w 120000"/>
              <a:gd name="T1" fmla="*/ 0 h 120000"/>
              <a:gd name="T2" fmla="*/ 120000 w 120000"/>
              <a:gd name="T3" fmla="*/ 120000 h 120000"/>
            </a:gdLst>
            <a:ahLst/>
            <a:cxnLst>
              <a:cxn ang="0">
                <a:pos x="0" y="0"/>
              </a:cxn>
              <a:cxn ang="0">
                <a:pos x="120000" y="0"/>
              </a:cxn>
              <a:cxn ang="0">
                <a:pos x="120000" y="120000"/>
              </a:cxn>
              <a:cxn ang="0">
                <a:pos x="0" y="120000"/>
              </a:cxn>
            </a:cxnLst>
            <a:rect l="T0" t="T1" r="T2" b="T3"/>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 name="Shape 5"/>
          <p:cNvSpPr txBox="1">
            <a:spLocks noGrp="1"/>
          </p:cNvSpPr>
          <p:nvPr>
            <p:ph type="body" idx="1"/>
          </p:nvPr>
        </p:nvSpPr>
        <p:spPr>
          <a:xfrm>
            <a:off x="685800" y="4343400"/>
            <a:ext cx="5486400" cy="4114800"/>
          </a:xfrm>
          <a:prstGeom prst="rect">
            <a:avLst/>
          </a:prstGeom>
          <a:noFill/>
          <a:ln>
            <a:noFill/>
          </a:ln>
        </p:spPr>
        <p:txBody>
          <a:bodyPr lIns="91425" tIns="91425" rIns="91425" bIns="91425" anchor="ctr"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pPr lvl="0"/>
            <a:endParaRPr noProof="0"/>
          </a:p>
        </p:txBody>
      </p:sp>
      <p:sp>
        <p:nvSpPr>
          <p:cNvPr id="33798" name="Shape 6"/>
          <p:cNvSpPr txBox="1">
            <a:spLocks noGrp="1"/>
          </p:cNvSpPr>
          <p:nvPr>
            <p:ph type="ftr" idx="11"/>
          </p:nvPr>
        </p:nvSpPr>
        <p:spPr bwMode="auto">
          <a:xfrm>
            <a:off x="0" y="8685213"/>
            <a:ext cx="2971800" cy="457200"/>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lvl1pPr>
              <a:defRPr sz="1200"/>
            </a:lvl1pPr>
          </a:lstStyle>
          <a:p>
            <a:endParaRPr lang="ru-RU"/>
          </a:p>
        </p:txBody>
      </p:sp>
      <p:sp>
        <p:nvSpPr>
          <p:cNvPr id="7" name="Shape 7"/>
          <p:cNvSpPr txBox="1">
            <a:spLocks noGrp="1"/>
          </p:cNvSpPr>
          <p:nvPr>
            <p:ph type="sldNum" idx="12"/>
          </p:nvPr>
        </p:nvSpPr>
        <p:spPr>
          <a:xfrm>
            <a:off x="3884613" y="8685213"/>
            <a:ext cx="2971800" cy="457200"/>
          </a:xfrm>
          <a:prstGeom prst="rect">
            <a:avLst/>
          </a:prstGeom>
          <a:noFill/>
          <a:ln>
            <a:noFill/>
          </a:ln>
        </p:spPr>
        <p:txBody>
          <a:bodyPr lIns="91425" tIns="91425" rIns="91425" bIns="91425" anchor="b" anchorCtr="0">
            <a:noAutofit/>
          </a:bodyPr>
          <a:lstStyle>
            <a:lvl1pPr algn="r" fontAlgn="auto">
              <a:spcBef>
                <a:spcPts val="0"/>
              </a:spcBef>
              <a:spcAft>
                <a:spcPts val="0"/>
              </a:spcAft>
              <a:defRPr sz="1200" kern="0">
                <a:latin typeface="Arial"/>
                <a:ea typeface="Arial"/>
                <a:cs typeface="Arial"/>
                <a:sym typeface="Arial"/>
              </a:defRPr>
            </a:lvl1pPr>
            <a:lvl2pPr marL="0" lvl="1" fontAlgn="auto">
              <a:spcBef>
                <a:spcPts val="0"/>
              </a:spcBef>
              <a:spcAft>
                <a:spcPts val="0"/>
              </a:spcAft>
              <a:defRPr kern="0">
                <a:latin typeface="Arial"/>
                <a:ea typeface="Arial"/>
                <a:cs typeface="Arial"/>
                <a:sym typeface="Arial"/>
              </a:defRPr>
            </a:lvl2pPr>
            <a:lvl3pPr marL="0" lvl="2" fontAlgn="auto">
              <a:spcBef>
                <a:spcPts val="0"/>
              </a:spcBef>
              <a:spcAft>
                <a:spcPts val="0"/>
              </a:spcAft>
              <a:defRPr kern="0">
                <a:latin typeface="Arial"/>
                <a:ea typeface="Arial"/>
                <a:cs typeface="Arial"/>
                <a:sym typeface="Arial"/>
              </a:defRPr>
            </a:lvl3pPr>
            <a:lvl4pPr marL="0" lvl="3" fontAlgn="auto">
              <a:spcBef>
                <a:spcPts val="0"/>
              </a:spcBef>
              <a:spcAft>
                <a:spcPts val="0"/>
              </a:spcAft>
              <a:defRPr kern="0">
                <a:latin typeface="Arial"/>
                <a:ea typeface="Arial"/>
                <a:cs typeface="Arial"/>
                <a:sym typeface="Arial"/>
              </a:defRPr>
            </a:lvl4pPr>
            <a:lvl5pPr marL="0" lvl="4" fontAlgn="auto">
              <a:spcBef>
                <a:spcPts val="0"/>
              </a:spcBef>
              <a:spcAft>
                <a:spcPts val="0"/>
              </a:spcAft>
              <a:defRPr kern="0">
                <a:latin typeface="Arial"/>
                <a:ea typeface="Arial"/>
                <a:cs typeface="Arial"/>
                <a:sym typeface="Arial"/>
              </a:defRPr>
            </a:lvl5pPr>
            <a:lvl6pPr marL="0" lvl="5">
              <a:defRPr kern="0">
                <a:latin typeface="Arial"/>
                <a:ea typeface="Arial"/>
                <a:cs typeface="Arial"/>
                <a:sym typeface="Arial"/>
              </a:defRPr>
            </a:lvl6pPr>
            <a:lvl7pPr marL="0" lvl="6">
              <a:defRPr kern="0">
                <a:latin typeface="Arial"/>
                <a:ea typeface="Arial"/>
                <a:cs typeface="Arial"/>
                <a:sym typeface="Arial"/>
              </a:defRPr>
            </a:lvl7pPr>
            <a:lvl8pPr marL="0" lvl="7">
              <a:defRPr kern="0">
                <a:latin typeface="Arial"/>
                <a:ea typeface="Arial"/>
                <a:cs typeface="Arial"/>
                <a:sym typeface="Arial"/>
              </a:defRPr>
            </a:lvl8pPr>
            <a:lvl9pPr marL="0" lvl="8">
              <a:defRPr kern="0">
                <a:latin typeface="Arial"/>
                <a:ea typeface="Arial"/>
                <a:cs typeface="Arial"/>
                <a:sym typeface="Arial"/>
              </a:defRPr>
            </a:lvl9pPr>
          </a:lstStyle>
          <a:p>
            <a:pPr>
              <a:defRPr/>
            </a:pPr>
            <a:endParaRPr/>
          </a:p>
          <a:p>
            <a:pPr lvl="1">
              <a:defRPr/>
            </a:pPr>
            <a:endParaRPr/>
          </a:p>
          <a:p>
            <a:pPr lvl="2">
              <a:defRPr/>
            </a:pPr>
            <a:endParaRPr/>
          </a:p>
          <a:p>
            <a:pPr lvl="3">
              <a:defRPr/>
            </a:pPr>
            <a:endParaRPr/>
          </a:p>
          <a:p>
            <a:pPr lvl="4">
              <a:defRPr/>
            </a:pPr>
            <a:endParaRPr/>
          </a:p>
          <a:p>
            <a:pPr lvl="5">
              <a:defRPr/>
            </a:pPr>
            <a:endParaRPr/>
          </a:p>
          <a:p>
            <a:pPr lvl="6">
              <a:defRPr/>
            </a:pPr>
            <a:endParaRPr/>
          </a:p>
          <a:p>
            <a:pPr lvl="7">
              <a:defRPr/>
            </a:pPr>
            <a:endParaRPr/>
          </a:p>
          <a:p>
            <a:pPr lvl="8">
              <a:defRPr/>
            </a:pPr>
            <a:endParaRPr/>
          </a:p>
        </p:txBody>
      </p:sp>
    </p:spTree>
  </p:cSld>
  <p:clrMap bg1="lt1" tx1="dk1" bg2="dk2" tx2="lt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742950" indent="-285750" algn="l" rtl="0" fontAlgn="base">
      <a:spcBef>
        <a:spcPct val="30000"/>
      </a:spcBef>
      <a:spcAft>
        <a:spcPct val="0"/>
      </a:spcAft>
      <a:defRPr sz="1200" kern="1200">
        <a:solidFill>
          <a:schemeClr val="tx1"/>
        </a:solidFill>
        <a:latin typeface="+mn-lt"/>
        <a:ea typeface="+mn-ea"/>
        <a:cs typeface="+mn-cs"/>
      </a:defRPr>
    </a:lvl2pPr>
    <a:lvl3pPr marL="1143000" indent="-228600" algn="l" rtl="0" fontAlgn="base">
      <a:spcBef>
        <a:spcPct val="30000"/>
      </a:spcBef>
      <a:spcAft>
        <a:spcPct val="0"/>
      </a:spcAft>
      <a:defRPr sz="1200" kern="1200">
        <a:solidFill>
          <a:schemeClr val="tx1"/>
        </a:solidFill>
        <a:latin typeface="+mn-lt"/>
        <a:ea typeface="+mn-ea"/>
        <a:cs typeface="+mn-cs"/>
      </a:defRPr>
    </a:lvl3pPr>
    <a:lvl4pPr marL="1600200" indent="-228600" algn="l" rtl="0" fontAlgn="base">
      <a:spcBef>
        <a:spcPct val="30000"/>
      </a:spcBef>
      <a:spcAft>
        <a:spcPct val="0"/>
      </a:spcAft>
      <a:defRPr sz="1200" kern="1200">
        <a:solidFill>
          <a:schemeClr val="tx1"/>
        </a:solidFill>
        <a:latin typeface="+mn-lt"/>
        <a:ea typeface="+mn-ea"/>
        <a:cs typeface="+mn-cs"/>
      </a:defRPr>
    </a:lvl4pPr>
    <a:lvl5pPr marL="2057400" indent="-2286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818" name="Shape 104"/>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34819" name="Shape 105"/>
          <p:cNvSpPr>
            <a:spLocks noGrp="1" noRot="1" noChangeAspect="1" noTextEdit="1"/>
          </p:cNvSpPr>
          <p:nvPr>
            <p:ph type="sldImg" idx="2"/>
          </p:nvPr>
        </p:nvSpPr>
        <p:spPr>
          <a:noFill/>
          <a:ln w="9525"/>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5842" name="Shape 109"/>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35843" name="Shape 110"/>
          <p:cNvSpPr>
            <a:spLocks noGrp="1" noRot="1" noChangeAspect="1" noTextEdit="1"/>
          </p:cNvSpPr>
          <p:nvPr>
            <p:ph type="sldImg" idx="2"/>
          </p:nvPr>
        </p:nvSpPr>
        <p:spPr>
          <a:noFill/>
          <a:ln w="9525"/>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4" name="Shape 247"/>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44035" name="Shape 248"/>
          <p:cNvSpPr>
            <a:spLocks noGrp="1" noRot="1" noChangeAspect="1" noTextEdit="1"/>
          </p:cNvSpPr>
          <p:nvPr>
            <p:ph type="sldImg" idx="2"/>
          </p:nvPr>
        </p:nvSpPr>
        <p:spPr>
          <a:noFill/>
          <a:ln w="9525"/>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8" name="Shape 240"/>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45059" name="Shape 241"/>
          <p:cNvSpPr>
            <a:spLocks noGrp="1" noRot="1" noChangeAspect="1" noTextEdit="1"/>
          </p:cNvSpPr>
          <p:nvPr>
            <p:ph type="sldImg" idx="2"/>
          </p:nvPr>
        </p:nvSpPr>
        <p:spPr>
          <a:noFill/>
          <a:ln w="9525"/>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Shape 254"/>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46083" name="Shape 255"/>
          <p:cNvSpPr>
            <a:spLocks noGrp="1" noRot="1" noChangeAspect="1" noTextEdit="1"/>
          </p:cNvSpPr>
          <p:nvPr>
            <p:ph type="sldImg" idx="2"/>
          </p:nvPr>
        </p:nvSpPr>
        <p:spPr>
          <a:noFill/>
          <a:ln w="9525"/>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CCD9C0A-C708-4893-96CF-EBBB7452DA94}" type="slidenum">
              <a:rPr lang="ru-RU" smtClean="0"/>
              <a:pPr/>
              <a:t>9</a:t>
            </a:fld>
            <a:endParaRPr lang="ru-RU"/>
          </a:p>
        </p:txBody>
      </p:sp>
    </p:spTree>
    <p:extLst>
      <p:ext uri="{BB962C8B-B14F-4D97-AF65-F5344CB8AC3E}">
        <p14:creationId xmlns:p14="http://schemas.microsoft.com/office/powerpoint/2010/main" xmlns="" val="3039764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2EF8A18D-18C8-4B05-9045-6A4184C906BC}" type="slidenum">
              <a:rPr lang="ru-RU" smtClean="0"/>
              <a:pPr/>
              <a:t>13</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Shape 228"/>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50179" name="Shape 229"/>
          <p:cNvSpPr>
            <a:spLocks noGrp="1" noRot="1" noChangeAspect="1" noTextEdit="1"/>
          </p:cNvSpPr>
          <p:nvPr>
            <p:ph type="sldImg" idx="2"/>
          </p:nvPr>
        </p:nvSpPr>
        <p:spPr>
          <a:noFill/>
          <a:ln w="9525"/>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0" name="Shape 201"/>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53251" name="Shape 202"/>
          <p:cNvSpPr>
            <a:spLocks noGrp="1" noRot="1" noChangeAspect="1" noTextEdit="1"/>
          </p:cNvSpPr>
          <p:nvPr>
            <p:ph type="sldImg" idx="2"/>
          </p:nvPr>
        </p:nvSpPr>
        <p:spPr>
          <a:noFill/>
          <a:ln w="9525"/>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5298" name="Shape 218"/>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55299" name="Shape 219"/>
          <p:cNvSpPr>
            <a:spLocks noGrp="1" noRot="1" noChangeAspect="1" noTextEdit="1"/>
          </p:cNvSpPr>
          <p:nvPr>
            <p:ph type="sldImg" idx="2"/>
          </p:nvPr>
        </p:nvSpPr>
        <p:spPr>
          <a:noFill/>
          <a:ln w="9525"/>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6322" name="Shape 262"/>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56323" name="Shape 263"/>
          <p:cNvSpPr>
            <a:spLocks noGrp="1" noRot="1" noChangeAspect="1" noTextEdit="1"/>
          </p:cNvSpPr>
          <p:nvPr>
            <p:ph type="sldImg" idx="2"/>
          </p:nvPr>
        </p:nvSpPr>
        <p:spPr>
          <a:noFill/>
          <a:ln w="9525"/>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6" name="Shape 268"/>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57347" name="Shape 269"/>
          <p:cNvSpPr>
            <a:spLocks noGrp="1" noRot="1" noChangeAspect="1" noTextEdit="1"/>
          </p:cNvSpPr>
          <p:nvPr>
            <p:ph type="sldImg" idx="2"/>
          </p:nvPr>
        </p:nvSpPr>
        <p:spPr>
          <a:noFill/>
          <a:ln w="9525"/>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8370" name="Shape 274"/>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58371" name="Shape 275"/>
          <p:cNvSpPr>
            <a:spLocks noGrp="1" noRot="1" noChangeAspect="1" noTextEdit="1"/>
          </p:cNvSpPr>
          <p:nvPr>
            <p:ph type="sldImg" idx="2"/>
          </p:nvPr>
        </p:nvSpPr>
        <p:spPr>
          <a:noFill/>
          <a:ln w="9525"/>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8" name="Shape 298"/>
          <p:cNvSpPr txBox="1">
            <a:spLocks noGrp="1"/>
          </p:cNvSpPr>
          <p:nvPr>
            <p:ph type="body" idx="1"/>
          </p:nvPr>
        </p:nvSpPr>
        <p:spPr bwMode="auto">
          <a:noFill/>
        </p:spPr>
        <p:txBody>
          <a:bodyPr vert="horz" wrap="square" numCol="1" compatLnSpc="1">
            <a:prstTxWarp prst="textNoShape">
              <a:avLst/>
            </a:prstTxWarp>
          </a:bodyPr>
          <a:lstStyle/>
          <a:p>
            <a:pPr>
              <a:spcBef>
                <a:spcPct val="0"/>
              </a:spcBef>
            </a:pPr>
            <a:endParaRPr lang="ru-RU" smtClean="0"/>
          </a:p>
        </p:txBody>
      </p:sp>
      <p:sp>
        <p:nvSpPr>
          <p:cNvPr id="60419" name="Shape 299"/>
          <p:cNvSpPr>
            <a:spLocks noGrp="1" noRot="1" noChangeAspect="1" noTextEdit="1"/>
          </p:cNvSpPr>
          <p:nvPr>
            <p:ph type="sldImg" idx="2"/>
          </p:nvPr>
        </p:nvSpPr>
        <p:spPr>
          <a:noFill/>
          <a:ln w="9525"/>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9"/>
        <p:cNvGrpSpPr/>
        <p:nvPr/>
      </p:nvGrpSpPr>
      <p:grpSpPr>
        <a:xfrm>
          <a:off x="0" y="0"/>
          <a:ext cx="0" cy="0"/>
          <a:chOff x="0" y="0"/>
          <a:chExt cx="0" cy="0"/>
        </a:xfrm>
      </p:grpSpPr>
      <p:sp>
        <p:nvSpPr>
          <p:cNvPr id="4" name="Shape 25"/>
          <p:cNvSpPr/>
          <p:nvPr/>
        </p:nvSpPr>
        <p:spPr>
          <a:xfrm>
            <a:off x="921433" y="1413801"/>
            <a:ext cx="210312" cy="210312"/>
          </a:xfrm>
          <a:prstGeom prst="ellipse">
            <a:avLst/>
          </a:prstGeom>
          <a:gradFill>
            <a:gsLst>
              <a:gs pos="0">
                <a:srgbClr val="FFFAEB">
                  <a:alpha val="94901"/>
                </a:srgbClr>
              </a:gs>
              <a:gs pos="50000">
                <a:srgbClr val="FFF7D7">
                  <a:alpha val="89803"/>
                </a:srgbClr>
              </a:gs>
              <a:gs pos="95000">
                <a:srgbClr val="FFEB9F">
                  <a:alpha val="87843"/>
                </a:srgbClr>
              </a:gs>
              <a:gs pos="100000">
                <a:srgbClr val="FFD327">
                  <a:alpha val="84705"/>
                </a:srgbClr>
              </a:gs>
            </a:gsLst>
            <a:path path="circle">
              <a:fillToRect r="100000" b="100000"/>
            </a:path>
            <a:tileRect l="-100000" t="-100000"/>
          </a:gradFill>
          <a:ln w="9525" cap="rnd" cmpd="sng">
            <a:solidFill>
              <a:srgbClr val="C9B35C">
                <a:alpha val="60000"/>
              </a:srgbClr>
            </a:solidFill>
            <a:prstDash val="solid"/>
            <a:round/>
            <a:headEnd type="none" w="med" len="med"/>
            <a:tailEnd type="none" w="med" len="med"/>
          </a:ln>
        </p:spPr>
        <p:txBody>
          <a:bodyPr lIns="91425" tIns="45700" rIns="91425" bIns="45700" anchor="ctr"/>
          <a:lstStyle/>
          <a:p>
            <a:pPr fontAlgn="auto">
              <a:spcBef>
                <a:spcPts val="0"/>
              </a:spcBef>
              <a:spcAft>
                <a:spcPts val="0"/>
              </a:spcAft>
              <a:defRPr/>
            </a:pPr>
            <a:endParaRPr kern="0">
              <a:latin typeface="Arial"/>
              <a:ea typeface="Arial"/>
              <a:cs typeface="Arial"/>
              <a:sym typeface="Arial"/>
            </a:endParaRPr>
          </a:p>
        </p:txBody>
      </p:sp>
      <p:sp>
        <p:nvSpPr>
          <p:cNvPr id="5" name="Shape 26"/>
          <p:cNvSpPr>
            <a:spLocks noChangeArrowheads="1"/>
          </p:cNvSpPr>
          <p:nvPr/>
        </p:nvSpPr>
        <p:spPr bwMode="auto">
          <a:xfrm>
            <a:off x="1157288" y="1344613"/>
            <a:ext cx="63500" cy="65087"/>
          </a:xfrm>
          <a:prstGeom prst="ellipse">
            <a:avLst/>
          </a:prstGeom>
          <a:noFill/>
          <a:ln w="12700" cap="rnd">
            <a:solidFill>
              <a:srgbClr val="B5A35A">
                <a:alpha val="59999"/>
              </a:srgbClr>
            </a:solidFill>
            <a:round/>
            <a:headEnd/>
            <a:tailEnd/>
          </a:ln>
        </p:spPr>
        <p:txBody>
          <a:bodyPr lIns="91425" tIns="45700" rIns="91425" bIns="45700" anchor="ctr"/>
          <a:lstStyle/>
          <a:p>
            <a:endParaRPr lang="ru-RU"/>
          </a:p>
        </p:txBody>
      </p:sp>
      <p:sp>
        <p:nvSpPr>
          <p:cNvPr id="20" name="Shape 20"/>
          <p:cNvSpPr txBox="1">
            <a:spLocks noGrp="1"/>
          </p:cNvSpPr>
          <p:nvPr>
            <p:ph type="ctrTitle"/>
          </p:nvPr>
        </p:nvSpPr>
        <p:spPr>
          <a:xfrm>
            <a:off x="1432559" y="359897"/>
            <a:ext cx="7406639" cy="1472183"/>
          </a:xfrm>
          <a:prstGeom prst="rect">
            <a:avLst/>
          </a:prstGeom>
          <a:noFill/>
          <a:ln>
            <a:noFill/>
          </a:ln>
        </p:spPr>
        <p:txBody>
          <a:bodyPr anchor="b"/>
          <a:lstStyle>
            <a:lvl1pPr marL="0" marR="0" indent="0" algn="l" rtl="0">
              <a:spcBef>
                <a:spcPts val="0"/>
              </a:spcBef>
              <a:buClr>
                <a:srgbClr val="68666D"/>
              </a:buClr>
              <a:buFont typeface="Arial"/>
              <a:buNone/>
              <a:defRPr sz="4300" b="0" i="0" u="none" strike="noStrike" cap="none" baseline="0">
                <a:solidFill>
                  <a:srgbClr val="68666D"/>
                </a:solidFill>
                <a:latin typeface="Arial"/>
                <a:ea typeface="Arial"/>
                <a:cs typeface="Arial"/>
                <a:sym typeface="Arial"/>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sp>
        <p:nvSpPr>
          <p:cNvPr id="21" name="Shape 21"/>
          <p:cNvSpPr txBox="1">
            <a:spLocks noGrp="1"/>
          </p:cNvSpPr>
          <p:nvPr>
            <p:ph type="subTitle" idx="1"/>
          </p:nvPr>
        </p:nvSpPr>
        <p:spPr>
          <a:xfrm>
            <a:off x="1432559" y="1850064"/>
            <a:ext cx="7406639" cy="1752600"/>
          </a:xfrm>
          <a:prstGeom prst="rect">
            <a:avLst/>
          </a:prstGeom>
          <a:noFill/>
          <a:ln>
            <a:noFill/>
          </a:ln>
        </p:spPr>
        <p:txBody>
          <a:bodyPr/>
          <a:lstStyle>
            <a:lvl1pPr marL="27432" marR="0" indent="-2032" algn="l" rtl="0">
              <a:lnSpc>
                <a:spcPct val="100000"/>
              </a:lnSpc>
              <a:spcBef>
                <a:spcPts val="600"/>
              </a:spcBef>
              <a:buClr>
                <a:schemeClr val="accent1"/>
              </a:buClr>
              <a:buFont typeface="Arial"/>
              <a:buNone/>
              <a:defRPr sz="2600" b="0" i="0" u="none" strike="noStrike" cap="none" baseline="0">
                <a:solidFill>
                  <a:srgbClr val="3D3A3F"/>
                </a:solidFill>
                <a:latin typeface="Arial"/>
                <a:ea typeface="Arial"/>
                <a:cs typeface="Arial"/>
                <a:sym typeface="Arial"/>
              </a:defRPr>
            </a:lvl1pPr>
            <a:lvl2pPr marL="457200" marR="0" indent="0" algn="ctr" rtl="0">
              <a:lnSpc>
                <a:spcPct val="100000"/>
              </a:lnSpc>
              <a:spcBef>
                <a:spcPts val="550"/>
              </a:spcBef>
              <a:buClr>
                <a:schemeClr val="accent1"/>
              </a:buClr>
              <a:buFont typeface="Arial"/>
              <a:buNone/>
              <a:defRPr sz="2800" b="0" i="0" u="none" strike="noStrike" cap="none" baseline="0">
                <a:solidFill>
                  <a:schemeClr val="dk1"/>
                </a:solidFill>
                <a:latin typeface="Arial"/>
                <a:ea typeface="Arial"/>
                <a:cs typeface="Arial"/>
                <a:sym typeface="Arial"/>
              </a:defRPr>
            </a:lvl2pPr>
            <a:lvl3pPr marL="914400" marR="0" indent="0" algn="ctr" rtl="0">
              <a:lnSpc>
                <a:spcPct val="100000"/>
              </a:lnSpc>
              <a:spcBef>
                <a:spcPts val="480"/>
              </a:spcBef>
              <a:buClr>
                <a:schemeClr val="accent2"/>
              </a:buClr>
              <a:buFont typeface="Arial"/>
              <a:buNone/>
              <a:defRPr sz="2400" b="0" i="0" u="none" strike="noStrike" cap="none" baseline="0">
                <a:solidFill>
                  <a:schemeClr val="dk1"/>
                </a:solidFill>
                <a:latin typeface="Arial"/>
                <a:ea typeface="Arial"/>
                <a:cs typeface="Arial"/>
                <a:sym typeface="Arial"/>
              </a:defRPr>
            </a:lvl3pPr>
            <a:lvl4pPr marL="1371600" marR="0" indent="0" algn="ctr" rtl="0">
              <a:lnSpc>
                <a:spcPct val="100000"/>
              </a:lnSpc>
              <a:spcBef>
                <a:spcPts val="400"/>
              </a:spcBef>
              <a:buClr>
                <a:schemeClr val="accent3"/>
              </a:buClr>
              <a:buFont typeface="Arial"/>
              <a:buNone/>
              <a:defRPr sz="2000" b="0" i="0" u="none" strike="noStrike" cap="none" baseline="0">
                <a:solidFill>
                  <a:schemeClr val="dk1"/>
                </a:solidFill>
                <a:latin typeface="Arial"/>
                <a:ea typeface="Arial"/>
                <a:cs typeface="Arial"/>
                <a:sym typeface="Arial"/>
              </a:defRPr>
            </a:lvl4pPr>
            <a:lvl5pPr marL="1828800" marR="0" indent="0" algn="ctr" rtl="0">
              <a:lnSpc>
                <a:spcPct val="100000"/>
              </a:lnSpc>
              <a:spcBef>
                <a:spcPts val="400"/>
              </a:spcBef>
              <a:buClr>
                <a:schemeClr val="accent4"/>
              </a:buClr>
              <a:buFont typeface="Arial"/>
              <a:buNone/>
              <a:defRPr sz="2000" b="0" i="0" u="none" strike="noStrike" cap="none" baseline="0">
                <a:solidFill>
                  <a:schemeClr val="dk1"/>
                </a:solidFill>
                <a:latin typeface="Arial"/>
                <a:ea typeface="Arial"/>
                <a:cs typeface="Arial"/>
                <a:sym typeface="Arial"/>
              </a:defRPr>
            </a:lvl5pPr>
            <a:lvl6pPr marL="2286000" marR="0" indent="0" algn="ctr" rtl="0">
              <a:lnSpc>
                <a:spcPct val="100000"/>
              </a:lnSpc>
              <a:spcBef>
                <a:spcPts val="400"/>
              </a:spcBef>
              <a:buClr>
                <a:schemeClr val="accent5"/>
              </a:buClr>
              <a:buFont typeface="Arial"/>
              <a:buNone/>
              <a:defRPr sz="2000" b="0" i="0" u="none" strike="noStrike" cap="none" baseline="0">
                <a:solidFill>
                  <a:schemeClr val="dk1"/>
                </a:solidFill>
                <a:latin typeface="Arial"/>
                <a:ea typeface="Arial"/>
                <a:cs typeface="Arial"/>
                <a:sym typeface="Arial"/>
              </a:defRPr>
            </a:lvl6pPr>
            <a:lvl7pPr marL="2743200" marR="0" indent="0" algn="ctr" rtl="0">
              <a:lnSpc>
                <a:spcPct val="100000"/>
              </a:lnSpc>
              <a:spcBef>
                <a:spcPts val="400"/>
              </a:spcBef>
              <a:buClr>
                <a:schemeClr val="accent6"/>
              </a:buClr>
              <a:buFont typeface="Arial"/>
              <a:buNone/>
              <a:defRPr sz="2000" b="0" i="0" u="none" strike="noStrike" cap="none" baseline="0">
                <a:solidFill>
                  <a:schemeClr val="dk1"/>
                </a:solidFill>
                <a:latin typeface="Arial"/>
                <a:ea typeface="Arial"/>
                <a:cs typeface="Arial"/>
                <a:sym typeface="Arial"/>
              </a:defRPr>
            </a:lvl7pPr>
            <a:lvl8pPr marL="3200400" marR="0" indent="0" algn="ctr" rtl="0">
              <a:lnSpc>
                <a:spcPct val="100000"/>
              </a:lnSpc>
              <a:spcBef>
                <a:spcPts val="400"/>
              </a:spcBef>
              <a:buClr>
                <a:schemeClr val="accent6"/>
              </a:buClr>
              <a:buFont typeface="Arial"/>
              <a:buNone/>
              <a:defRPr sz="2000" b="0" i="0" u="none" strike="noStrike" cap="none" baseline="0">
                <a:solidFill>
                  <a:schemeClr val="dk1"/>
                </a:solidFill>
                <a:latin typeface="Arial"/>
                <a:ea typeface="Arial"/>
                <a:cs typeface="Arial"/>
                <a:sym typeface="Arial"/>
              </a:defRPr>
            </a:lvl8pPr>
            <a:lvl9pPr marL="3657600" marR="0" indent="0" algn="ctr" rtl="0">
              <a:lnSpc>
                <a:spcPct val="100000"/>
              </a:lnSpc>
              <a:spcBef>
                <a:spcPts val="400"/>
              </a:spcBef>
              <a:buClr>
                <a:schemeClr val="accent6"/>
              </a:buClr>
              <a:buFont typeface="Arial"/>
              <a:buNone/>
              <a:defRPr sz="2000" b="0" i="0" u="none" strike="noStrike" cap="none" baseline="0">
                <a:solidFill>
                  <a:schemeClr val="dk1"/>
                </a:solidFill>
                <a:latin typeface="Arial"/>
                <a:ea typeface="Arial"/>
                <a:cs typeface="Arial"/>
                <a:sym typeface="Arial"/>
              </a:defRPr>
            </a:lvl9pPr>
          </a:lstStyle>
          <a:p>
            <a:endParaRPr/>
          </a:p>
        </p:txBody>
      </p:sp>
      <p:sp>
        <p:nvSpPr>
          <p:cNvPr id="6" name="Shape 22"/>
          <p:cNvSpPr txBox="1">
            <a:spLocks noGrp="1"/>
          </p:cNvSpPr>
          <p:nvPr>
            <p:ph type="dt" idx="10"/>
          </p:nvPr>
        </p:nvSpPr>
        <p:spPr/>
        <p:txBody>
          <a:bodyPr/>
          <a:lstStyle>
            <a:lvl1pPr>
              <a:defRPr/>
            </a:lvl1pPr>
          </a:lstStyle>
          <a:p>
            <a:endParaRPr lang="ru-RU"/>
          </a:p>
        </p:txBody>
      </p:sp>
      <p:sp>
        <p:nvSpPr>
          <p:cNvPr id="7" name="Shape 23"/>
          <p:cNvSpPr txBox="1">
            <a:spLocks noGrp="1"/>
          </p:cNvSpPr>
          <p:nvPr>
            <p:ph type="ftr" idx="11"/>
          </p:nvPr>
        </p:nvSpPr>
        <p:spPr/>
        <p:txBody>
          <a:bodyPr/>
          <a:lstStyle>
            <a:lvl1pPr>
              <a:defRPr/>
            </a:lvl1pPr>
          </a:lstStyle>
          <a:p>
            <a:endParaRPr lang="ru-RU"/>
          </a:p>
        </p:txBody>
      </p:sp>
      <p:sp>
        <p:nvSpPr>
          <p:cNvPr id="8" name="Shape 24"/>
          <p:cNvSpPr txBox="1">
            <a:spLocks noGrp="1"/>
          </p:cNvSpPr>
          <p:nvPr>
            <p:ph type="sldNum" idx="12"/>
          </p:nvPr>
        </p:nvSpPr>
        <p:spPr/>
        <p:txBody>
          <a:bodyPr/>
          <a:lstStyle>
            <a:lvl1pPr>
              <a:defRPr/>
            </a:lvl1pPr>
            <a:lvl2pPr lvl="1">
              <a:defRPr/>
            </a:lvl2pPr>
            <a:lvl3pPr lvl="2">
              <a:defRPr/>
            </a:lvl3pPr>
            <a:lvl4pPr lvl="3">
              <a:defRPr/>
            </a:lvl4pPr>
            <a:lvl5pPr lvl="4">
              <a:defRPr/>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OBJECT">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1435608" y="274637"/>
            <a:ext cx="7498080" cy="1143000"/>
          </a:xfrm>
          <a:prstGeom prst="rect">
            <a:avLst/>
          </a:prstGeom>
          <a:noFill/>
          <a:ln>
            <a:noFill/>
          </a:ln>
        </p:spPr>
        <p:txBody>
          <a:bodyPr/>
          <a:lstStyle>
            <a:lvl1pPr algn="l" rtl="0">
              <a:spcBef>
                <a:spcPts val="0"/>
              </a:spcBef>
              <a:buClr>
                <a:srgbClr val="68666D"/>
              </a:buClr>
              <a:buNone/>
              <a:defRPr sz="4300">
                <a:solidFill>
                  <a:srgbClr val="68666D"/>
                </a:solidFill>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29" name="Shape 29"/>
          <p:cNvSpPr txBox="1">
            <a:spLocks noGrp="1"/>
          </p:cNvSpPr>
          <p:nvPr>
            <p:ph type="body" idx="1"/>
          </p:nvPr>
        </p:nvSpPr>
        <p:spPr>
          <a:xfrm>
            <a:off x="1435608" y="1447800"/>
            <a:ext cx="7498080" cy="4800600"/>
          </a:xfrm>
          <a:prstGeom prst="rect">
            <a:avLst/>
          </a:prstGeom>
          <a:noFill/>
          <a:ln>
            <a:noFill/>
          </a:ln>
        </p:spPr>
        <p:txBody>
          <a:bodyPr/>
          <a:lstStyle>
            <a:lvl1pPr marL="365760" indent="-191134" algn="l" rtl="0">
              <a:lnSpc>
                <a:spcPct val="100000"/>
              </a:lnSpc>
              <a:spcBef>
                <a:spcPts val="600"/>
              </a:spcBef>
              <a:buClr>
                <a:schemeClr val="accent1"/>
              </a:buClr>
              <a:buFont typeface="Arial"/>
              <a:buChar char="●"/>
              <a:defRPr sz="3200">
                <a:solidFill>
                  <a:schemeClr val="dk1"/>
                </a:solidFill>
              </a:defRPr>
            </a:lvl1pPr>
            <a:lvl2pPr marL="640080" indent="-138430" algn="l" rtl="0">
              <a:lnSpc>
                <a:spcPct val="100000"/>
              </a:lnSpc>
              <a:spcBef>
                <a:spcPts val="550"/>
              </a:spcBef>
              <a:buClr>
                <a:schemeClr val="accent1"/>
              </a:buClr>
              <a:buFont typeface="Arial"/>
              <a:buChar char="●"/>
              <a:defRPr sz="2800">
                <a:solidFill>
                  <a:schemeClr val="dk1"/>
                </a:solidFill>
              </a:defRPr>
            </a:lvl2pPr>
            <a:lvl3pPr marL="886967" indent="-147192" algn="l" rtl="0">
              <a:lnSpc>
                <a:spcPct val="100000"/>
              </a:lnSpc>
              <a:spcBef>
                <a:spcPts val="480"/>
              </a:spcBef>
              <a:buClr>
                <a:schemeClr val="accent2"/>
              </a:buClr>
              <a:buFont typeface="Arial"/>
              <a:buChar char="●"/>
              <a:defRPr sz="2400">
                <a:solidFill>
                  <a:schemeClr val="dk1"/>
                </a:solidFill>
              </a:defRPr>
            </a:lvl3pPr>
            <a:lvl4pPr marL="1097280" indent="-106680" algn="l" rtl="0">
              <a:lnSpc>
                <a:spcPct val="100000"/>
              </a:lnSpc>
              <a:spcBef>
                <a:spcPts val="400"/>
              </a:spcBef>
              <a:buClr>
                <a:schemeClr val="accent3"/>
              </a:buClr>
              <a:buFont typeface="Arial"/>
              <a:buChar char="●"/>
              <a:defRPr sz="2000">
                <a:solidFill>
                  <a:schemeClr val="dk1"/>
                </a:solidFill>
              </a:defRPr>
            </a:lvl4pPr>
            <a:lvl5pPr marL="1298448" indent="-117347" algn="l" rtl="0">
              <a:lnSpc>
                <a:spcPct val="100000"/>
              </a:lnSpc>
              <a:spcBef>
                <a:spcPts val="400"/>
              </a:spcBef>
              <a:buClr>
                <a:schemeClr val="accent4"/>
              </a:buClr>
              <a:buFont typeface="Arial"/>
              <a:buChar char="●"/>
              <a:defRPr sz="2000">
                <a:solidFill>
                  <a:schemeClr val="dk1"/>
                </a:solidFill>
              </a:defRPr>
            </a:lvl5pPr>
            <a:lvl6pPr marL="1508760" indent="-111760" algn="l" rtl="0">
              <a:lnSpc>
                <a:spcPct val="100000"/>
              </a:lnSpc>
              <a:spcBef>
                <a:spcPts val="400"/>
              </a:spcBef>
              <a:buClr>
                <a:schemeClr val="accent5"/>
              </a:buClr>
              <a:buFont typeface="Arial"/>
              <a:buChar char="●"/>
              <a:defRPr sz="2000">
                <a:solidFill>
                  <a:schemeClr val="dk1"/>
                </a:solidFill>
              </a:defRPr>
            </a:lvl6pPr>
            <a:lvl7pPr marL="1719072" indent="-118872" algn="l" rtl="0">
              <a:lnSpc>
                <a:spcPct val="100000"/>
              </a:lnSpc>
              <a:spcBef>
                <a:spcPts val="400"/>
              </a:spcBef>
              <a:buClr>
                <a:schemeClr val="accent6"/>
              </a:buClr>
              <a:buFont typeface="Arial"/>
              <a:buChar char="●"/>
              <a:defRPr sz="2000">
                <a:solidFill>
                  <a:schemeClr val="dk1"/>
                </a:solidFill>
              </a:defRPr>
            </a:lvl7pPr>
            <a:lvl8pPr marL="1920240" indent="-116839" algn="l" rtl="0">
              <a:lnSpc>
                <a:spcPct val="100000"/>
              </a:lnSpc>
              <a:spcBef>
                <a:spcPts val="400"/>
              </a:spcBef>
              <a:buClr>
                <a:schemeClr val="accent6"/>
              </a:buClr>
              <a:buFont typeface="Arial"/>
              <a:buChar char="●"/>
              <a:defRPr sz="2000">
                <a:solidFill>
                  <a:schemeClr val="dk1"/>
                </a:solidFill>
              </a:defRPr>
            </a:lvl8pPr>
            <a:lvl9pPr marL="2130552" indent="-111251" algn="l" rtl="0">
              <a:lnSpc>
                <a:spcPct val="100000"/>
              </a:lnSpc>
              <a:spcBef>
                <a:spcPts val="400"/>
              </a:spcBef>
              <a:buClr>
                <a:schemeClr val="accent6"/>
              </a:buClr>
              <a:buFont typeface="Arial"/>
              <a:buChar char="●"/>
              <a:defRPr sz="2000">
                <a:solidFill>
                  <a:schemeClr val="dk1"/>
                </a:solidFill>
              </a:defRPr>
            </a:lvl9pPr>
          </a:lstStyle>
          <a:p>
            <a:endParaRPr/>
          </a:p>
        </p:txBody>
      </p:sp>
      <p:sp>
        <p:nvSpPr>
          <p:cNvPr id="4" name="Shape 15"/>
          <p:cNvSpPr txBox="1">
            <a:spLocks noGrp="1"/>
          </p:cNvSpPr>
          <p:nvPr>
            <p:ph type="dt" idx="11"/>
          </p:nvPr>
        </p:nvSpPr>
        <p:spPr>
          <a:ln/>
        </p:spPr>
        <p:txBody>
          <a:bodyPr/>
          <a:lstStyle>
            <a:lvl1pPr>
              <a:defRPr/>
            </a:lvl1pPr>
          </a:lstStyle>
          <a:p>
            <a:endParaRPr lang="ru-RU"/>
          </a:p>
        </p:txBody>
      </p:sp>
      <p:sp>
        <p:nvSpPr>
          <p:cNvPr id="5" name="Shape 16"/>
          <p:cNvSpPr txBox="1">
            <a:spLocks noGrp="1"/>
          </p:cNvSpPr>
          <p:nvPr>
            <p:ph type="ftr" idx="12"/>
          </p:nvPr>
        </p:nvSpPr>
        <p:spPr>
          <a:ln/>
        </p:spPr>
        <p:txBody>
          <a:bodyPr/>
          <a:lstStyle>
            <a:lvl1pPr>
              <a:defRPr/>
            </a:lvl1pPr>
          </a:lstStyle>
          <a:p>
            <a:endParaRPr lang="ru-RU"/>
          </a:p>
        </p:txBody>
      </p:sp>
      <p:sp>
        <p:nvSpPr>
          <p:cNvPr id="6" name="Shape 17"/>
          <p:cNvSpPr txBox="1">
            <a:spLocks noGrp="1"/>
          </p:cNvSpPr>
          <p:nvPr>
            <p:ph type="sldNum" idx="13"/>
          </p:nvPr>
        </p:nvSpPr>
        <p:spPr>
          <a:ln/>
        </p:spPr>
        <p:txBody>
          <a:bodyPr/>
          <a:lstStyle>
            <a:lvl1pPr>
              <a:defRPr/>
            </a:lvl1pPr>
            <a:lvl2pPr lvl="1">
              <a:defRPr/>
            </a:lvl2pPr>
            <a:lvl3pPr lvl="2">
              <a:defRPr/>
            </a:lvl3pPr>
            <a:lvl4pPr lvl="3">
              <a:defRPr/>
            </a:lvl4pPr>
            <a:lvl5pPr lvl="4">
              <a:defRPr/>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cSld name="Section title">
    <p:spTree>
      <p:nvGrpSpPr>
        <p:cNvPr id="1" name="Shape 33"/>
        <p:cNvGrpSpPr/>
        <p:nvPr/>
      </p:nvGrpSpPr>
      <p:grpSpPr>
        <a:xfrm>
          <a:off x="0" y="0"/>
          <a:ext cx="0" cy="0"/>
          <a:chOff x="0" y="0"/>
          <a:chExt cx="0" cy="0"/>
        </a:xfrm>
      </p:grpSpPr>
      <p:sp>
        <p:nvSpPr>
          <p:cNvPr id="4" name="Shape 34"/>
          <p:cNvSpPr>
            <a:spLocks noChangeArrowheads="1"/>
          </p:cNvSpPr>
          <p:nvPr/>
        </p:nvSpPr>
        <p:spPr bwMode="auto">
          <a:xfrm>
            <a:off x="2282825" y="0"/>
            <a:ext cx="6858000" cy="6858000"/>
          </a:xfrm>
          <a:prstGeom prst="rect">
            <a:avLst/>
          </a:prstGeom>
          <a:solidFill>
            <a:schemeClr val="bg1"/>
          </a:solidFill>
          <a:ln w="9525">
            <a:noFill/>
            <a:miter lim="800000"/>
            <a:headEnd/>
            <a:tailEnd/>
          </a:ln>
        </p:spPr>
        <p:txBody>
          <a:bodyPr lIns="91425" tIns="45700" rIns="91425" bIns="45700" anchor="ctr"/>
          <a:lstStyle/>
          <a:p>
            <a:endParaRPr lang="ru-RU"/>
          </a:p>
        </p:txBody>
      </p:sp>
      <p:sp>
        <p:nvSpPr>
          <p:cNvPr id="5" name="Shape 40"/>
          <p:cNvSpPr>
            <a:spLocks noChangeArrowheads="1"/>
          </p:cNvSpPr>
          <p:nvPr/>
        </p:nvSpPr>
        <p:spPr bwMode="auto">
          <a:xfrm>
            <a:off x="2286000" y="0"/>
            <a:ext cx="76200" cy="6858000"/>
          </a:xfrm>
          <a:prstGeom prst="rect">
            <a:avLst/>
          </a:prstGeom>
          <a:solidFill>
            <a:schemeClr val="bg1"/>
          </a:solidFill>
          <a:ln w="9525">
            <a:noFill/>
            <a:miter lim="800000"/>
            <a:headEnd/>
            <a:tailEnd/>
          </a:ln>
        </p:spPr>
        <p:txBody>
          <a:bodyPr lIns="91425" tIns="45700" rIns="91425" bIns="45700" anchor="ctr"/>
          <a:lstStyle/>
          <a:p>
            <a:endParaRPr lang="ru-RU"/>
          </a:p>
        </p:txBody>
      </p:sp>
      <p:sp>
        <p:nvSpPr>
          <p:cNvPr id="6" name="Shape 41"/>
          <p:cNvSpPr/>
          <p:nvPr/>
        </p:nvSpPr>
        <p:spPr>
          <a:xfrm>
            <a:off x="2172321" y="2814656"/>
            <a:ext cx="210312" cy="210312"/>
          </a:xfrm>
          <a:prstGeom prst="ellipse">
            <a:avLst/>
          </a:prstGeom>
          <a:gradFill>
            <a:gsLst>
              <a:gs pos="0">
                <a:srgbClr val="FFFAEB">
                  <a:alpha val="94901"/>
                </a:srgbClr>
              </a:gs>
              <a:gs pos="50000">
                <a:srgbClr val="FFF7D7">
                  <a:alpha val="89803"/>
                </a:srgbClr>
              </a:gs>
              <a:gs pos="95000">
                <a:srgbClr val="FFEB9F">
                  <a:alpha val="87843"/>
                </a:srgbClr>
              </a:gs>
              <a:gs pos="100000">
                <a:srgbClr val="FFD327">
                  <a:alpha val="84705"/>
                </a:srgbClr>
              </a:gs>
            </a:gsLst>
            <a:path path="circle">
              <a:fillToRect r="100000" b="100000"/>
            </a:path>
            <a:tileRect l="-100000" t="-100000"/>
          </a:gradFill>
          <a:ln w="9525" cap="rnd" cmpd="sng">
            <a:solidFill>
              <a:srgbClr val="C9B35C">
                <a:alpha val="60000"/>
              </a:srgbClr>
            </a:solidFill>
            <a:prstDash val="solid"/>
            <a:round/>
            <a:headEnd type="none" w="med" len="med"/>
            <a:tailEnd type="none" w="med" len="med"/>
          </a:ln>
        </p:spPr>
        <p:txBody>
          <a:bodyPr lIns="91425" tIns="45700" rIns="91425" bIns="45700" anchor="ctr"/>
          <a:lstStyle/>
          <a:p>
            <a:pPr fontAlgn="auto">
              <a:spcBef>
                <a:spcPts val="0"/>
              </a:spcBef>
              <a:spcAft>
                <a:spcPts val="0"/>
              </a:spcAft>
              <a:defRPr/>
            </a:pPr>
            <a:endParaRPr kern="0">
              <a:latin typeface="Arial"/>
              <a:ea typeface="Arial"/>
              <a:cs typeface="Arial"/>
              <a:sym typeface="Arial"/>
            </a:endParaRPr>
          </a:p>
        </p:txBody>
      </p:sp>
      <p:sp>
        <p:nvSpPr>
          <p:cNvPr id="7" name="Shape 42"/>
          <p:cNvSpPr>
            <a:spLocks noChangeArrowheads="1"/>
          </p:cNvSpPr>
          <p:nvPr/>
        </p:nvSpPr>
        <p:spPr bwMode="auto">
          <a:xfrm>
            <a:off x="2408238" y="2746375"/>
            <a:ext cx="63500" cy="63500"/>
          </a:xfrm>
          <a:prstGeom prst="ellipse">
            <a:avLst/>
          </a:prstGeom>
          <a:noFill/>
          <a:ln w="12700" cap="rnd">
            <a:solidFill>
              <a:srgbClr val="B5A35A">
                <a:alpha val="59999"/>
              </a:srgbClr>
            </a:solidFill>
            <a:round/>
            <a:headEnd/>
            <a:tailEnd/>
          </a:ln>
        </p:spPr>
        <p:txBody>
          <a:bodyPr lIns="91425" tIns="45700" rIns="91425" bIns="45700" anchor="ctr"/>
          <a:lstStyle/>
          <a:p>
            <a:endParaRPr lang="ru-RU"/>
          </a:p>
        </p:txBody>
      </p:sp>
      <p:sp>
        <p:nvSpPr>
          <p:cNvPr id="35" name="Shape 35"/>
          <p:cNvSpPr txBox="1">
            <a:spLocks noGrp="1"/>
          </p:cNvSpPr>
          <p:nvPr>
            <p:ph type="title"/>
          </p:nvPr>
        </p:nvSpPr>
        <p:spPr>
          <a:xfrm>
            <a:off x="2578391" y="2600325"/>
            <a:ext cx="6400799" cy="2286000"/>
          </a:xfrm>
          <a:prstGeom prst="rect">
            <a:avLst/>
          </a:prstGeom>
          <a:noFill/>
          <a:ln>
            <a:noFill/>
          </a:ln>
        </p:spPr>
        <p:txBody>
          <a:bodyPr anchor="t"/>
          <a:lstStyle>
            <a:lvl1pPr algn="l" rtl="0">
              <a:lnSpc>
                <a:spcPct val="112500"/>
              </a:lnSpc>
              <a:spcBef>
                <a:spcPts val="0"/>
              </a:spcBef>
              <a:buNone/>
              <a:defRPr sz="4000" b="1" cap="small"/>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36" name="Shape 36"/>
          <p:cNvSpPr txBox="1">
            <a:spLocks noGrp="1"/>
          </p:cNvSpPr>
          <p:nvPr>
            <p:ph type="body" idx="1"/>
          </p:nvPr>
        </p:nvSpPr>
        <p:spPr>
          <a:xfrm>
            <a:off x="2578391" y="1066800"/>
            <a:ext cx="6400799" cy="1509711"/>
          </a:xfrm>
          <a:prstGeom prst="rect">
            <a:avLst/>
          </a:prstGeom>
          <a:noFill/>
          <a:ln>
            <a:noFill/>
          </a:ln>
        </p:spPr>
        <p:txBody>
          <a:bodyPr anchor="b"/>
          <a:lstStyle>
            <a:lvl1pPr marL="18288" indent="-5588" rtl="0">
              <a:lnSpc>
                <a:spcPct val="115000"/>
              </a:lnSpc>
              <a:spcBef>
                <a:spcPts val="0"/>
              </a:spcBef>
              <a:buClr>
                <a:srgbClr val="3D3A3F"/>
              </a:buClr>
              <a:buNone/>
              <a:defRPr sz="2000">
                <a:solidFill>
                  <a:srgbClr val="3D3A3F"/>
                </a:solidFill>
              </a:defRPr>
            </a:lvl1pPr>
            <a:lvl2pPr rtl="0">
              <a:spcBef>
                <a:spcPts val="0"/>
              </a:spcBef>
              <a:buClr>
                <a:srgbClr val="888888"/>
              </a:buClr>
              <a:buNone/>
              <a:defRPr sz="1800">
                <a:solidFill>
                  <a:srgbClr val="888888"/>
                </a:solidFill>
              </a:defRPr>
            </a:lvl2pPr>
            <a:lvl3pPr rtl="0">
              <a:spcBef>
                <a:spcPts val="0"/>
              </a:spcBef>
              <a:buClr>
                <a:srgbClr val="888888"/>
              </a:buClr>
              <a:buNone/>
              <a:defRPr sz="1600">
                <a:solidFill>
                  <a:srgbClr val="888888"/>
                </a:solidFill>
              </a:defRPr>
            </a:lvl3pPr>
            <a:lvl4pPr rtl="0">
              <a:spcBef>
                <a:spcPts val="0"/>
              </a:spcBef>
              <a:buClr>
                <a:srgbClr val="888888"/>
              </a:buClr>
              <a:buNone/>
              <a:defRPr sz="1400">
                <a:solidFill>
                  <a:srgbClr val="888888"/>
                </a:solidFill>
              </a:defRPr>
            </a:lvl4pPr>
            <a:lvl5pPr rtl="0">
              <a:spcBef>
                <a:spcPts val="0"/>
              </a:spcBef>
              <a:buClr>
                <a:srgbClr val="888888"/>
              </a:buClr>
              <a:buNone/>
              <a:defRPr sz="1400">
                <a:solidFill>
                  <a:srgbClr val="888888"/>
                </a:solidFill>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8" name="Shape 37"/>
          <p:cNvSpPr txBox="1">
            <a:spLocks noGrp="1"/>
          </p:cNvSpPr>
          <p:nvPr>
            <p:ph type="dt" idx="10"/>
          </p:nvPr>
        </p:nvSpPr>
        <p:spPr/>
        <p:txBody>
          <a:bodyPr/>
          <a:lstStyle>
            <a:lvl1pPr>
              <a:defRPr/>
            </a:lvl1pPr>
          </a:lstStyle>
          <a:p>
            <a:endParaRPr lang="ru-RU"/>
          </a:p>
        </p:txBody>
      </p:sp>
      <p:sp>
        <p:nvSpPr>
          <p:cNvPr id="9" name="Shape 38"/>
          <p:cNvSpPr txBox="1">
            <a:spLocks noGrp="1"/>
          </p:cNvSpPr>
          <p:nvPr>
            <p:ph type="ftr" idx="11"/>
          </p:nvPr>
        </p:nvSpPr>
        <p:spPr/>
        <p:txBody>
          <a:bodyPr/>
          <a:lstStyle>
            <a:lvl1pPr>
              <a:defRPr/>
            </a:lvl1pPr>
          </a:lstStyle>
          <a:p>
            <a:endParaRPr lang="ru-RU"/>
          </a:p>
        </p:txBody>
      </p:sp>
      <p:sp>
        <p:nvSpPr>
          <p:cNvPr id="10" name="Shape 39"/>
          <p:cNvSpPr txBox="1">
            <a:spLocks noGrp="1"/>
          </p:cNvSpPr>
          <p:nvPr>
            <p:ph type="sldNum" idx="12"/>
          </p:nvPr>
        </p:nvSpPr>
        <p:spPr/>
        <p:txBody>
          <a:bodyPr/>
          <a:lstStyle>
            <a:lvl1pPr>
              <a:defRPr/>
            </a:lvl1pPr>
            <a:lvl2pPr lvl="1">
              <a:defRPr/>
            </a:lvl2pPr>
            <a:lvl3pPr lvl="2">
              <a:defRPr/>
            </a:lvl3pPr>
            <a:lvl4pPr lvl="3">
              <a:defRPr/>
            </a:lvl4pPr>
            <a:lvl5pPr lvl="4">
              <a:defRPr/>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_OBJECTS">
    <p:spTree>
      <p:nvGrpSpPr>
        <p:cNvPr id="1" name="Shape 43"/>
        <p:cNvGrpSpPr/>
        <p:nvPr/>
      </p:nvGrpSpPr>
      <p:grpSpPr>
        <a:xfrm>
          <a:off x="0" y="0"/>
          <a:ext cx="0" cy="0"/>
          <a:chOff x="0" y="0"/>
          <a:chExt cx="0" cy="0"/>
        </a:xfrm>
      </p:grpSpPr>
      <p:sp>
        <p:nvSpPr>
          <p:cNvPr id="44" name="Shape 44"/>
          <p:cNvSpPr txBox="1">
            <a:spLocks noGrp="1"/>
          </p:cNvSpPr>
          <p:nvPr>
            <p:ph type="title"/>
          </p:nvPr>
        </p:nvSpPr>
        <p:spPr>
          <a:xfrm>
            <a:off x="1435608" y="274319"/>
            <a:ext cx="7498080" cy="1143000"/>
          </a:xfrm>
          <a:prstGeom prst="rect">
            <a:avLst/>
          </a:prstGeom>
          <a:noFill/>
          <a:ln>
            <a:noFill/>
          </a:ln>
        </p:spPr>
        <p:txBody>
          <a:bodyPr/>
          <a:lstStyle>
            <a:lvl1pPr algn="l" rtl="0">
              <a:spcBef>
                <a:spcPts val="0"/>
              </a:spcBef>
              <a:buClr>
                <a:srgbClr val="68666D"/>
              </a:buClr>
              <a:buNone/>
              <a:defRPr sz="4300">
                <a:solidFill>
                  <a:srgbClr val="68666D"/>
                </a:solidFill>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5" name="Shape 45"/>
          <p:cNvSpPr txBox="1">
            <a:spLocks noGrp="1"/>
          </p:cNvSpPr>
          <p:nvPr>
            <p:ph type="body" idx="1"/>
          </p:nvPr>
        </p:nvSpPr>
        <p:spPr>
          <a:xfrm>
            <a:off x="1435608" y="1524000"/>
            <a:ext cx="3657600" cy="4663439"/>
          </a:xfrm>
          <a:prstGeom prst="rect">
            <a:avLst/>
          </a:prstGeom>
          <a:noFill/>
          <a:ln>
            <a:noFill/>
          </a:ln>
        </p:spPr>
        <p:txBody>
          <a:bodyPr/>
          <a:lstStyle>
            <a:lvl1pPr rtl="0">
              <a:spcBef>
                <a:spcPts val="0"/>
              </a:spcBef>
              <a:defRPr sz="2800"/>
            </a:lvl1pPr>
            <a:lvl2pPr rtl="0">
              <a:spcBef>
                <a:spcPts val="0"/>
              </a:spcBef>
              <a:defRPr sz="2400"/>
            </a:lvl2pPr>
            <a:lvl3pPr rtl="0">
              <a:spcBef>
                <a:spcPts val="0"/>
              </a:spcBef>
              <a:defRPr sz="2000"/>
            </a:lvl3pPr>
            <a:lvl4pPr rtl="0">
              <a:spcBef>
                <a:spcPts val="0"/>
              </a:spcBef>
              <a:defRPr sz="1800"/>
            </a:lvl4pPr>
            <a:lvl5pPr rtl="0">
              <a:spcBef>
                <a:spcPts val="0"/>
              </a:spcBef>
              <a:defRPr sz="1800"/>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6" name="Shape 46"/>
          <p:cNvSpPr txBox="1">
            <a:spLocks noGrp="1"/>
          </p:cNvSpPr>
          <p:nvPr>
            <p:ph type="body" idx="2"/>
          </p:nvPr>
        </p:nvSpPr>
        <p:spPr>
          <a:xfrm>
            <a:off x="5276087" y="1524000"/>
            <a:ext cx="3657600" cy="4663439"/>
          </a:xfrm>
          <a:prstGeom prst="rect">
            <a:avLst/>
          </a:prstGeom>
          <a:noFill/>
          <a:ln>
            <a:noFill/>
          </a:ln>
        </p:spPr>
        <p:txBody>
          <a:bodyPr/>
          <a:lstStyle>
            <a:lvl1pPr rtl="0">
              <a:spcBef>
                <a:spcPts val="0"/>
              </a:spcBef>
              <a:defRPr sz="2800"/>
            </a:lvl1pPr>
            <a:lvl2pPr rtl="0">
              <a:spcBef>
                <a:spcPts val="0"/>
              </a:spcBef>
              <a:defRPr sz="2400"/>
            </a:lvl2pPr>
            <a:lvl3pPr rtl="0">
              <a:spcBef>
                <a:spcPts val="0"/>
              </a:spcBef>
              <a:defRPr sz="2000"/>
            </a:lvl3pPr>
            <a:lvl4pPr rtl="0">
              <a:spcBef>
                <a:spcPts val="0"/>
              </a:spcBef>
              <a:defRPr sz="1800"/>
            </a:lvl4pPr>
            <a:lvl5pPr rtl="0">
              <a:spcBef>
                <a:spcPts val="0"/>
              </a:spcBef>
              <a:defRPr sz="1800"/>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 name="Shape 15"/>
          <p:cNvSpPr txBox="1">
            <a:spLocks noGrp="1"/>
          </p:cNvSpPr>
          <p:nvPr>
            <p:ph type="dt" idx="11"/>
          </p:nvPr>
        </p:nvSpPr>
        <p:spPr>
          <a:ln/>
        </p:spPr>
        <p:txBody>
          <a:bodyPr/>
          <a:lstStyle>
            <a:lvl1pPr>
              <a:defRPr/>
            </a:lvl1pPr>
          </a:lstStyle>
          <a:p>
            <a:endParaRPr lang="ru-RU"/>
          </a:p>
        </p:txBody>
      </p:sp>
      <p:sp>
        <p:nvSpPr>
          <p:cNvPr id="6" name="Shape 16"/>
          <p:cNvSpPr txBox="1">
            <a:spLocks noGrp="1"/>
          </p:cNvSpPr>
          <p:nvPr>
            <p:ph type="ftr" idx="12"/>
          </p:nvPr>
        </p:nvSpPr>
        <p:spPr>
          <a:ln/>
        </p:spPr>
        <p:txBody>
          <a:bodyPr/>
          <a:lstStyle>
            <a:lvl1pPr>
              <a:defRPr/>
            </a:lvl1pPr>
          </a:lstStyle>
          <a:p>
            <a:endParaRPr lang="ru-RU"/>
          </a:p>
        </p:txBody>
      </p:sp>
      <p:sp>
        <p:nvSpPr>
          <p:cNvPr id="7" name="Shape 17"/>
          <p:cNvSpPr txBox="1">
            <a:spLocks noGrp="1"/>
          </p:cNvSpPr>
          <p:nvPr>
            <p:ph type="sldNum" idx="13"/>
          </p:nvPr>
        </p:nvSpPr>
        <p:spPr>
          <a:ln/>
        </p:spPr>
        <p:txBody>
          <a:bodyPr/>
          <a:lstStyle>
            <a:lvl1pPr>
              <a:defRPr/>
            </a:lvl1pPr>
            <a:lvl2pPr lvl="1">
              <a:defRPr/>
            </a:lvl2pPr>
            <a:lvl3pPr lvl="2">
              <a:defRPr/>
            </a:lvl3pPr>
            <a:lvl4pPr lvl="3">
              <a:defRPr/>
            </a:lvl4pPr>
            <a:lvl5pPr lvl="4">
              <a:defRPr/>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TWO_OBJECTS_WITH_TEXT">
    <p:spTree>
      <p:nvGrpSpPr>
        <p:cNvPr id="1" name="Shape 50"/>
        <p:cNvGrpSpPr/>
        <p:nvPr/>
      </p:nvGrpSpPr>
      <p:grpSpPr>
        <a:xfrm>
          <a:off x="0" y="0"/>
          <a:ext cx="0" cy="0"/>
          <a:chOff x="0" y="0"/>
          <a:chExt cx="0" cy="0"/>
        </a:xfrm>
      </p:grpSpPr>
      <p:sp>
        <p:nvSpPr>
          <p:cNvPr id="51" name="Shape 51"/>
          <p:cNvSpPr txBox="1">
            <a:spLocks noGrp="1"/>
          </p:cNvSpPr>
          <p:nvPr>
            <p:ph type="title"/>
          </p:nvPr>
        </p:nvSpPr>
        <p:spPr>
          <a:xfrm>
            <a:off x="457200" y="5160335"/>
            <a:ext cx="8229600" cy="1143000"/>
          </a:xfrm>
          <a:prstGeom prst="rect">
            <a:avLst/>
          </a:prstGeom>
          <a:noFill/>
          <a:ln>
            <a:noFill/>
          </a:ln>
        </p:spPr>
        <p:txBody>
          <a:bodyPr/>
          <a:lstStyle>
            <a:lvl1pPr algn="ctr" rtl="0">
              <a:spcBef>
                <a:spcPts val="0"/>
              </a:spcBef>
              <a:defRPr sz="4500" b="1" cap="none" baseline="0"/>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2" name="Shape 52"/>
          <p:cNvSpPr txBox="1">
            <a:spLocks noGrp="1"/>
          </p:cNvSpPr>
          <p:nvPr>
            <p:ph type="body" idx="1"/>
          </p:nvPr>
        </p:nvSpPr>
        <p:spPr>
          <a:xfrm>
            <a:off x="457200" y="328278"/>
            <a:ext cx="4023360" cy="640079"/>
          </a:xfrm>
          <a:prstGeom prst="rect">
            <a:avLst/>
          </a:prstGeom>
          <a:solidFill>
            <a:schemeClr val="lt1"/>
          </a:solidFill>
          <a:ln w="10775" cap="flat" cmpd="sng">
            <a:solidFill>
              <a:schemeClr val="lt1"/>
            </a:solidFill>
            <a:prstDash val="solid"/>
            <a:miter/>
            <a:headEnd type="none" w="med" len="med"/>
            <a:tailEnd type="none" w="med" len="med"/>
          </a:ln>
        </p:spPr>
        <p:txBody>
          <a:bodyPr anchor="ctr"/>
          <a:lstStyle>
            <a:lvl1pPr marL="64008" indent="-507" algn="l" rtl="0">
              <a:lnSpc>
                <a:spcPct val="100000"/>
              </a:lnSpc>
              <a:spcBef>
                <a:spcPts val="100"/>
              </a:spcBef>
              <a:buClr>
                <a:schemeClr val="dk1"/>
              </a:buClr>
              <a:buNone/>
              <a:defRPr sz="1900" b="0">
                <a:solidFill>
                  <a:schemeClr val="dk1"/>
                </a:solidFill>
              </a:defRPr>
            </a:lvl1pPr>
            <a:lvl2pPr rtl="0">
              <a:spcBef>
                <a:spcPts val="0"/>
              </a:spcBef>
              <a:buNone/>
              <a:defRPr sz="2000" b="1"/>
            </a:lvl2pPr>
            <a:lvl3pPr rtl="0">
              <a:spcBef>
                <a:spcPts val="0"/>
              </a:spcBef>
              <a:buNone/>
              <a:defRPr sz="1800" b="1"/>
            </a:lvl3pPr>
            <a:lvl4pPr rtl="0">
              <a:spcBef>
                <a:spcPts val="0"/>
              </a:spcBef>
              <a:buNone/>
              <a:defRPr sz="1600" b="1"/>
            </a:lvl4pPr>
            <a:lvl5pPr rtl="0">
              <a:spcBef>
                <a:spcPts val="0"/>
              </a:spcBef>
              <a:buNone/>
              <a:defRPr sz="1600" b="1"/>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3" name="Shape 53"/>
          <p:cNvSpPr txBox="1">
            <a:spLocks noGrp="1"/>
          </p:cNvSpPr>
          <p:nvPr>
            <p:ph type="body" idx="2"/>
          </p:nvPr>
        </p:nvSpPr>
        <p:spPr>
          <a:xfrm>
            <a:off x="4663439" y="328278"/>
            <a:ext cx="4023360" cy="640079"/>
          </a:xfrm>
          <a:prstGeom prst="rect">
            <a:avLst/>
          </a:prstGeom>
          <a:solidFill>
            <a:schemeClr val="lt1"/>
          </a:solidFill>
          <a:ln w="10775" cap="flat" cmpd="sng">
            <a:solidFill>
              <a:schemeClr val="lt1"/>
            </a:solidFill>
            <a:prstDash val="solid"/>
            <a:miter/>
            <a:headEnd type="none" w="med" len="med"/>
            <a:tailEnd type="none" w="med" len="med"/>
          </a:ln>
        </p:spPr>
        <p:txBody>
          <a:bodyPr anchor="ctr"/>
          <a:lstStyle>
            <a:lvl1pPr marL="64008" indent="-507" algn="l" rtl="0">
              <a:lnSpc>
                <a:spcPct val="100000"/>
              </a:lnSpc>
              <a:spcBef>
                <a:spcPts val="100"/>
              </a:spcBef>
              <a:buClr>
                <a:schemeClr val="dk1"/>
              </a:buClr>
              <a:buNone/>
              <a:defRPr sz="1900" b="0">
                <a:solidFill>
                  <a:schemeClr val="dk1"/>
                </a:solidFill>
              </a:defRPr>
            </a:lvl1pPr>
            <a:lvl2pPr rtl="0">
              <a:spcBef>
                <a:spcPts val="0"/>
              </a:spcBef>
              <a:buNone/>
              <a:defRPr sz="2000" b="1"/>
            </a:lvl2pPr>
            <a:lvl3pPr rtl="0">
              <a:spcBef>
                <a:spcPts val="0"/>
              </a:spcBef>
              <a:buNone/>
              <a:defRPr sz="1800" b="1"/>
            </a:lvl3pPr>
            <a:lvl4pPr rtl="0">
              <a:spcBef>
                <a:spcPts val="0"/>
              </a:spcBef>
              <a:buNone/>
              <a:defRPr sz="1600" b="1"/>
            </a:lvl4pPr>
            <a:lvl5pPr rtl="0">
              <a:spcBef>
                <a:spcPts val="0"/>
              </a:spcBef>
              <a:buNone/>
              <a:defRPr sz="1600" b="1"/>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4" name="Shape 54"/>
          <p:cNvSpPr txBox="1">
            <a:spLocks noGrp="1"/>
          </p:cNvSpPr>
          <p:nvPr>
            <p:ph type="body" idx="3"/>
          </p:nvPr>
        </p:nvSpPr>
        <p:spPr>
          <a:xfrm>
            <a:off x="457200" y="969336"/>
            <a:ext cx="4023360" cy="4114800"/>
          </a:xfrm>
          <a:prstGeom prst="rect">
            <a:avLst/>
          </a:prstGeom>
          <a:noFill/>
          <a:ln w="10775" cap="flat" cmpd="sng">
            <a:solidFill>
              <a:schemeClr val="lt1"/>
            </a:solidFill>
            <a:prstDash val="dash"/>
            <a:miter/>
            <a:headEnd type="none" w="med" len="med"/>
            <a:tailEnd type="none" w="med" len="med"/>
          </a:ln>
        </p:spPr>
        <p:txBody>
          <a:bodyPr/>
          <a:lstStyle>
            <a:lvl1pPr marL="393192" indent="-278892" rtl="0">
              <a:lnSpc>
                <a:spcPct val="100000"/>
              </a:lnSpc>
              <a:spcBef>
                <a:spcPts val="700"/>
              </a:spcBef>
              <a:defRPr sz="2400"/>
            </a:lvl1pPr>
            <a:lvl2pPr rtl="0">
              <a:lnSpc>
                <a:spcPct val="100000"/>
              </a:lnSpc>
              <a:spcBef>
                <a:spcPts val="700"/>
              </a:spcBef>
              <a:defRPr sz="2000"/>
            </a:lvl2pPr>
            <a:lvl3pPr rtl="0">
              <a:lnSpc>
                <a:spcPct val="100000"/>
              </a:lnSpc>
              <a:spcBef>
                <a:spcPts val="700"/>
              </a:spcBef>
              <a:defRPr sz="1800"/>
            </a:lvl3pPr>
            <a:lvl4pPr rtl="0">
              <a:lnSpc>
                <a:spcPct val="100000"/>
              </a:lnSpc>
              <a:spcBef>
                <a:spcPts val="700"/>
              </a:spcBef>
              <a:defRPr sz="1600"/>
            </a:lvl4pPr>
            <a:lvl5pPr rtl="0">
              <a:lnSpc>
                <a:spcPct val="100000"/>
              </a:lnSpc>
              <a:spcBef>
                <a:spcPts val="700"/>
              </a:spcBef>
              <a:defRPr sz="1600"/>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5" name="Shape 55"/>
          <p:cNvSpPr txBox="1">
            <a:spLocks noGrp="1"/>
          </p:cNvSpPr>
          <p:nvPr>
            <p:ph type="body" idx="4"/>
          </p:nvPr>
        </p:nvSpPr>
        <p:spPr>
          <a:xfrm>
            <a:off x="4663439" y="969336"/>
            <a:ext cx="4023360" cy="4114800"/>
          </a:xfrm>
          <a:prstGeom prst="rect">
            <a:avLst/>
          </a:prstGeom>
          <a:noFill/>
          <a:ln w="10775" cap="flat" cmpd="sng">
            <a:solidFill>
              <a:schemeClr val="lt1"/>
            </a:solidFill>
            <a:prstDash val="dash"/>
            <a:miter/>
            <a:headEnd type="none" w="med" len="med"/>
            <a:tailEnd type="none" w="med" len="med"/>
          </a:ln>
        </p:spPr>
        <p:txBody>
          <a:bodyPr/>
          <a:lstStyle>
            <a:lvl1pPr marL="393192" indent="-278892" rtl="0">
              <a:lnSpc>
                <a:spcPct val="100000"/>
              </a:lnSpc>
              <a:spcBef>
                <a:spcPts val="700"/>
              </a:spcBef>
              <a:defRPr sz="2400"/>
            </a:lvl1pPr>
            <a:lvl2pPr rtl="0">
              <a:lnSpc>
                <a:spcPct val="100000"/>
              </a:lnSpc>
              <a:spcBef>
                <a:spcPts val="700"/>
              </a:spcBef>
              <a:defRPr sz="2000"/>
            </a:lvl2pPr>
            <a:lvl3pPr rtl="0">
              <a:lnSpc>
                <a:spcPct val="100000"/>
              </a:lnSpc>
              <a:spcBef>
                <a:spcPts val="700"/>
              </a:spcBef>
              <a:defRPr sz="1800"/>
            </a:lvl3pPr>
            <a:lvl4pPr rtl="0">
              <a:lnSpc>
                <a:spcPct val="100000"/>
              </a:lnSpc>
              <a:spcBef>
                <a:spcPts val="700"/>
              </a:spcBef>
              <a:defRPr sz="1600"/>
            </a:lvl4pPr>
            <a:lvl5pPr rtl="0">
              <a:lnSpc>
                <a:spcPct val="100000"/>
              </a:lnSpc>
              <a:spcBef>
                <a:spcPts val="700"/>
              </a:spcBef>
              <a:defRPr sz="1600"/>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7" name="Shape 15"/>
          <p:cNvSpPr txBox="1">
            <a:spLocks noGrp="1"/>
          </p:cNvSpPr>
          <p:nvPr>
            <p:ph type="dt" idx="11"/>
          </p:nvPr>
        </p:nvSpPr>
        <p:spPr>
          <a:ln/>
        </p:spPr>
        <p:txBody>
          <a:bodyPr/>
          <a:lstStyle>
            <a:lvl1pPr>
              <a:defRPr/>
            </a:lvl1pPr>
          </a:lstStyle>
          <a:p>
            <a:endParaRPr lang="ru-RU"/>
          </a:p>
        </p:txBody>
      </p:sp>
      <p:sp>
        <p:nvSpPr>
          <p:cNvPr id="8" name="Shape 16"/>
          <p:cNvSpPr txBox="1">
            <a:spLocks noGrp="1"/>
          </p:cNvSpPr>
          <p:nvPr>
            <p:ph type="ftr" idx="12"/>
          </p:nvPr>
        </p:nvSpPr>
        <p:spPr>
          <a:ln/>
        </p:spPr>
        <p:txBody>
          <a:bodyPr/>
          <a:lstStyle>
            <a:lvl1pPr>
              <a:defRPr/>
            </a:lvl1pPr>
          </a:lstStyle>
          <a:p>
            <a:endParaRPr lang="ru-RU"/>
          </a:p>
        </p:txBody>
      </p:sp>
      <p:sp>
        <p:nvSpPr>
          <p:cNvPr id="9" name="Shape 17"/>
          <p:cNvSpPr txBox="1">
            <a:spLocks noGrp="1"/>
          </p:cNvSpPr>
          <p:nvPr>
            <p:ph type="sldNum" idx="13"/>
          </p:nvPr>
        </p:nvSpPr>
        <p:spPr>
          <a:ln/>
        </p:spPr>
        <p:txBody>
          <a:bodyPr/>
          <a:lstStyle>
            <a:lvl1pPr>
              <a:defRPr/>
            </a:lvl1pPr>
            <a:lvl2pPr lvl="1">
              <a:defRPr/>
            </a:lvl2pPr>
            <a:lvl3pPr lvl="2">
              <a:defRPr/>
            </a:lvl3pPr>
            <a:lvl4pPr lvl="3">
              <a:defRPr/>
            </a:lvl4pPr>
            <a:lvl5pPr lvl="4">
              <a:defRPr/>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59"/>
        <p:cNvGrpSpPr/>
        <p:nvPr/>
      </p:nvGrpSpPr>
      <p:grpSpPr>
        <a:xfrm>
          <a:off x="0" y="0"/>
          <a:ext cx="0" cy="0"/>
          <a:chOff x="0" y="0"/>
          <a:chExt cx="0" cy="0"/>
        </a:xfrm>
      </p:grpSpPr>
      <p:sp>
        <p:nvSpPr>
          <p:cNvPr id="60" name="Shape 60"/>
          <p:cNvSpPr txBox="1">
            <a:spLocks noGrp="1"/>
          </p:cNvSpPr>
          <p:nvPr>
            <p:ph type="title"/>
          </p:nvPr>
        </p:nvSpPr>
        <p:spPr>
          <a:xfrm>
            <a:off x="1435608" y="274319"/>
            <a:ext cx="7498080" cy="1143000"/>
          </a:xfrm>
          <a:prstGeom prst="rect">
            <a:avLst/>
          </a:prstGeom>
          <a:noFill/>
          <a:ln>
            <a:noFill/>
          </a:ln>
        </p:spPr>
        <p:txBody>
          <a:bodyPr/>
          <a:lstStyle>
            <a:lvl1pPr algn="l" rtl="0">
              <a:spcBef>
                <a:spcPts val="0"/>
              </a:spcBef>
              <a:buClr>
                <a:srgbClr val="68666D"/>
              </a:buClr>
              <a:buNone/>
              <a:defRPr sz="4300">
                <a:solidFill>
                  <a:srgbClr val="68666D"/>
                </a:solidFill>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3" name="Shape 15"/>
          <p:cNvSpPr txBox="1">
            <a:spLocks noGrp="1"/>
          </p:cNvSpPr>
          <p:nvPr>
            <p:ph type="dt" idx="11"/>
          </p:nvPr>
        </p:nvSpPr>
        <p:spPr>
          <a:ln/>
        </p:spPr>
        <p:txBody>
          <a:bodyPr/>
          <a:lstStyle>
            <a:lvl1pPr>
              <a:defRPr/>
            </a:lvl1pPr>
          </a:lstStyle>
          <a:p>
            <a:endParaRPr lang="ru-RU"/>
          </a:p>
        </p:txBody>
      </p:sp>
      <p:sp>
        <p:nvSpPr>
          <p:cNvPr id="4" name="Shape 16"/>
          <p:cNvSpPr txBox="1">
            <a:spLocks noGrp="1"/>
          </p:cNvSpPr>
          <p:nvPr>
            <p:ph type="ftr" idx="12"/>
          </p:nvPr>
        </p:nvSpPr>
        <p:spPr>
          <a:ln/>
        </p:spPr>
        <p:txBody>
          <a:bodyPr/>
          <a:lstStyle>
            <a:lvl1pPr>
              <a:defRPr/>
            </a:lvl1pPr>
          </a:lstStyle>
          <a:p>
            <a:endParaRPr lang="ru-RU"/>
          </a:p>
        </p:txBody>
      </p:sp>
      <p:sp>
        <p:nvSpPr>
          <p:cNvPr id="5" name="Shape 17"/>
          <p:cNvSpPr txBox="1">
            <a:spLocks noGrp="1"/>
          </p:cNvSpPr>
          <p:nvPr>
            <p:ph type="sldNum" idx="13"/>
          </p:nvPr>
        </p:nvSpPr>
        <p:spPr>
          <a:ln/>
        </p:spPr>
        <p:txBody>
          <a:bodyPr/>
          <a:lstStyle>
            <a:lvl1pPr>
              <a:defRPr/>
            </a:lvl1pPr>
            <a:lvl2pPr lvl="1">
              <a:defRPr/>
            </a:lvl2pPr>
            <a:lvl3pPr lvl="2">
              <a:defRPr/>
            </a:lvl3pPr>
            <a:lvl4pPr lvl="3">
              <a:defRPr/>
            </a:lvl4pPr>
            <a:lvl5pPr lvl="4">
              <a:defRPr/>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64"/>
        <p:cNvGrpSpPr/>
        <p:nvPr/>
      </p:nvGrpSpPr>
      <p:grpSpPr>
        <a:xfrm>
          <a:off x="0" y="0"/>
          <a:ext cx="0" cy="0"/>
          <a:chOff x="0" y="0"/>
          <a:chExt cx="0" cy="0"/>
        </a:xfrm>
      </p:grpSpPr>
      <p:sp>
        <p:nvSpPr>
          <p:cNvPr id="2" name="Shape 65"/>
          <p:cNvSpPr>
            <a:spLocks noChangeArrowheads="1"/>
          </p:cNvSpPr>
          <p:nvPr/>
        </p:nvSpPr>
        <p:spPr bwMode="auto">
          <a:xfrm>
            <a:off x="1014413" y="0"/>
            <a:ext cx="8129587" cy="6858000"/>
          </a:xfrm>
          <a:prstGeom prst="rect">
            <a:avLst/>
          </a:prstGeom>
          <a:solidFill>
            <a:schemeClr val="bg1"/>
          </a:solidFill>
          <a:ln w="9525">
            <a:noFill/>
            <a:miter lim="800000"/>
            <a:headEnd/>
            <a:tailEnd/>
          </a:ln>
        </p:spPr>
        <p:txBody>
          <a:bodyPr lIns="91425" tIns="45700" rIns="91425" bIns="45700" anchor="ctr"/>
          <a:lstStyle/>
          <a:p>
            <a:endParaRPr lang="ru-RU"/>
          </a:p>
        </p:txBody>
      </p:sp>
      <p:sp>
        <p:nvSpPr>
          <p:cNvPr id="3" name="Shape 69"/>
          <p:cNvSpPr>
            <a:spLocks noChangeArrowheads="1"/>
          </p:cNvSpPr>
          <p:nvPr/>
        </p:nvSpPr>
        <p:spPr bwMode="auto">
          <a:xfrm>
            <a:off x="1014413" y="0"/>
            <a:ext cx="73025" cy="6858000"/>
          </a:xfrm>
          <a:prstGeom prst="rect">
            <a:avLst/>
          </a:prstGeom>
          <a:solidFill>
            <a:schemeClr val="bg1"/>
          </a:solidFill>
          <a:ln w="9525">
            <a:noFill/>
            <a:miter lim="800000"/>
            <a:headEnd/>
            <a:tailEnd/>
          </a:ln>
        </p:spPr>
        <p:txBody>
          <a:bodyPr lIns="91425" tIns="45700" rIns="91425" bIns="45700" anchor="ctr"/>
          <a:lstStyle/>
          <a:p>
            <a:endParaRPr lang="ru-RU"/>
          </a:p>
        </p:txBody>
      </p:sp>
      <p:sp>
        <p:nvSpPr>
          <p:cNvPr id="4" name="Shape 66"/>
          <p:cNvSpPr txBox="1">
            <a:spLocks noGrp="1"/>
          </p:cNvSpPr>
          <p:nvPr>
            <p:ph type="dt" idx="10"/>
          </p:nvPr>
        </p:nvSpPr>
        <p:spPr/>
        <p:txBody>
          <a:bodyPr/>
          <a:lstStyle>
            <a:lvl1pPr>
              <a:defRPr/>
            </a:lvl1pPr>
          </a:lstStyle>
          <a:p>
            <a:endParaRPr lang="ru-RU"/>
          </a:p>
        </p:txBody>
      </p:sp>
      <p:sp>
        <p:nvSpPr>
          <p:cNvPr id="5" name="Shape 67"/>
          <p:cNvSpPr txBox="1">
            <a:spLocks noGrp="1"/>
          </p:cNvSpPr>
          <p:nvPr>
            <p:ph type="ftr" idx="11"/>
          </p:nvPr>
        </p:nvSpPr>
        <p:spPr/>
        <p:txBody>
          <a:bodyPr/>
          <a:lstStyle>
            <a:lvl1pPr>
              <a:defRPr/>
            </a:lvl1pPr>
          </a:lstStyle>
          <a:p>
            <a:endParaRPr lang="ru-RU"/>
          </a:p>
        </p:txBody>
      </p:sp>
      <p:sp>
        <p:nvSpPr>
          <p:cNvPr id="6" name="Shape 68"/>
          <p:cNvSpPr txBox="1">
            <a:spLocks noGrp="1"/>
          </p:cNvSpPr>
          <p:nvPr>
            <p:ph type="sldNum" idx="12"/>
          </p:nvPr>
        </p:nvSpPr>
        <p:spPr/>
        <p:txBody>
          <a:bodyPr/>
          <a:lstStyle>
            <a:lvl1pPr>
              <a:defRPr/>
            </a:lvl1pPr>
            <a:lvl2pPr lvl="1">
              <a:defRPr/>
            </a:lvl2pPr>
            <a:lvl3pPr lvl="2">
              <a:defRPr/>
            </a:lvl3pPr>
            <a:lvl4pPr lvl="3">
              <a:defRPr/>
            </a:lvl4pPr>
            <a:lvl5pPr lvl="4">
              <a:defRPr/>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OBJECT_WITH_CAPTION_TEXT">
    <p:spTree>
      <p:nvGrpSpPr>
        <p:cNvPr id="1" name="Shape 70"/>
        <p:cNvGrpSpPr/>
        <p:nvPr/>
      </p:nvGrpSpPr>
      <p:grpSpPr>
        <a:xfrm>
          <a:off x="0" y="0"/>
          <a:ext cx="0" cy="0"/>
          <a:chOff x="0" y="0"/>
          <a:chExt cx="0" cy="0"/>
        </a:xfrm>
      </p:grpSpPr>
      <p:sp>
        <p:nvSpPr>
          <p:cNvPr id="71" name="Shape 71"/>
          <p:cNvSpPr txBox="1">
            <a:spLocks noGrp="1"/>
          </p:cNvSpPr>
          <p:nvPr>
            <p:ph type="title"/>
          </p:nvPr>
        </p:nvSpPr>
        <p:spPr>
          <a:xfrm>
            <a:off x="457200" y="216778"/>
            <a:ext cx="3809999" cy="1162049"/>
          </a:xfrm>
          <a:prstGeom prst="rect">
            <a:avLst/>
          </a:prstGeom>
          <a:noFill/>
          <a:ln>
            <a:noFill/>
          </a:ln>
        </p:spPr>
        <p:txBody>
          <a:bodyPr anchor="b"/>
          <a:lstStyle>
            <a:lvl1pPr algn="l" rtl="0">
              <a:lnSpc>
                <a:spcPct val="90909"/>
              </a:lnSpc>
              <a:spcBef>
                <a:spcPts val="0"/>
              </a:spcBef>
              <a:buNone/>
              <a:defRPr sz="2200" b="1" cap="small" baseline="0"/>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72" name="Shape 72"/>
          <p:cNvSpPr txBox="1">
            <a:spLocks noGrp="1"/>
          </p:cNvSpPr>
          <p:nvPr>
            <p:ph type="body" idx="1"/>
          </p:nvPr>
        </p:nvSpPr>
        <p:spPr>
          <a:xfrm>
            <a:off x="457200" y="1406963"/>
            <a:ext cx="3809999" cy="698500"/>
          </a:xfrm>
          <a:prstGeom prst="rect">
            <a:avLst/>
          </a:prstGeom>
          <a:noFill/>
          <a:ln>
            <a:noFill/>
          </a:ln>
        </p:spPr>
        <p:txBody>
          <a:bodyPr/>
          <a:lstStyle>
            <a:lvl1pPr marL="45720" indent="-7619" rtl="0">
              <a:lnSpc>
                <a:spcPct val="100000"/>
              </a:lnSpc>
              <a:spcBef>
                <a:spcPts val="0"/>
              </a:spcBef>
              <a:buNone/>
              <a:defRPr sz="1400"/>
            </a:lvl1pPr>
            <a:lvl2pPr rtl="0">
              <a:spcBef>
                <a:spcPts val="0"/>
              </a:spcBef>
              <a:buNone/>
              <a:defRPr sz="1200"/>
            </a:lvl2pPr>
            <a:lvl3pPr rtl="0">
              <a:spcBef>
                <a:spcPts val="0"/>
              </a:spcBef>
              <a:buNone/>
              <a:defRPr sz="1000"/>
            </a:lvl3pPr>
            <a:lvl4pPr rtl="0">
              <a:spcBef>
                <a:spcPts val="0"/>
              </a:spcBef>
              <a:buNone/>
              <a:defRPr sz="900"/>
            </a:lvl4pPr>
            <a:lvl5pPr rtl="0">
              <a:spcBef>
                <a:spcPts val="0"/>
              </a:spcBef>
              <a:buNone/>
              <a:defRPr sz="900"/>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73" name="Shape 73"/>
          <p:cNvSpPr txBox="1">
            <a:spLocks noGrp="1"/>
          </p:cNvSpPr>
          <p:nvPr>
            <p:ph type="body" idx="2"/>
          </p:nvPr>
        </p:nvSpPr>
        <p:spPr>
          <a:xfrm>
            <a:off x="457200" y="2133600"/>
            <a:ext cx="8153399" cy="3992562"/>
          </a:xfrm>
          <a:prstGeom prst="rect">
            <a:avLst/>
          </a:prstGeom>
          <a:noFill/>
          <a:ln>
            <a:noFill/>
          </a:ln>
        </p:spPr>
        <p:txBody>
          <a:bodyPr/>
          <a:lstStyle>
            <a:lvl1pPr rtl="0">
              <a:spcBef>
                <a:spcPts val="0"/>
              </a:spcBef>
              <a:defRPr sz="3200"/>
            </a:lvl1pPr>
            <a:lvl2pPr rtl="0">
              <a:spcBef>
                <a:spcPts val="0"/>
              </a:spcBef>
              <a:defRPr sz="2800"/>
            </a:lvl2pPr>
            <a:lvl3pPr rtl="0">
              <a:spcBef>
                <a:spcPts val="0"/>
              </a:spcBef>
              <a:defRPr sz="2400"/>
            </a:lvl3pPr>
            <a:lvl4pPr rtl="0">
              <a:spcBef>
                <a:spcPts val="0"/>
              </a:spcBef>
              <a:defRPr sz="2000"/>
            </a:lvl4pPr>
            <a:lvl5pPr rtl="0">
              <a:spcBef>
                <a:spcPts val="0"/>
              </a:spcBef>
              <a:defRPr sz="2000"/>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 name="Shape 15"/>
          <p:cNvSpPr txBox="1">
            <a:spLocks noGrp="1"/>
          </p:cNvSpPr>
          <p:nvPr>
            <p:ph type="dt" idx="11"/>
          </p:nvPr>
        </p:nvSpPr>
        <p:spPr>
          <a:ln/>
        </p:spPr>
        <p:txBody>
          <a:bodyPr/>
          <a:lstStyle>
            <a:lvl1pPr>
              <a:defRPr/>
            </a:lvl1pPr>
          </a:lstStyle>
          <a:p>
            <a:endParaRPr lang="ru-RU"/>
          </a:p>
        </p:txBody>
      </p:sp>
      <p:sp>
        <p:nvSpPr>
          <p:cNvPr id="6" name="Shape 16"/>
          <p:cNvSpPr txBox="1">
            <a:spLocks noGrp="1"/>
          </p:cNvSpPr>
          <p:nvPr>
            <p:ph type="ftr" idx="12"/>
          </p:nvPr>
        </p:nvSpPr>
        <p:spPr>
          <a:ln/>
        </p:spPr>
        <p:txBody>
          <a:bodyPr/>
          <a:lstStyle>
            <a:lvl1pPr>
              <a:defRPr/>
            </a:lvl1pPr>
          </a:lstStyle>
          <a:p>
            <a:endParaRPr lang="ru-RU"/>
          </a:p>
        </p:txBody>
      </p:sp>
      <p:sp>
        <p:nvSpPr>
          <p:cNvPr id="7" name="Shape 17"/>
          <p:cNvSpPr txBox="1">
            <a:spLocks noGrp="1"/>
          </p:cNvSpPr>
          <p:nvPr>
            <p:ph type="sldNum" idx="13"/>
          </p:nvPr>
        </p:nvSpPr>
        <p:spPr>
          <a:ln/>
        </p:spPr>
        <p:txBody>
          <a:bodyPr/>
          <a:lstStyle>
            <a:lvl1pPr>
              <a:defRPr/>
            </a:lvl1pPr>
            <a:lvl2pPr lvl="1">
              <a:defRPr/>
            </a:lvl2pPr>
            <a:lvl3pPr lvl="2">
              <a:defRPr/>
            </a:lvl3pPr>
            <a:lvl4pPr lvl="3">
              <a:defRPr/>
            </a:lvl4pPr>
            <a:lvl5pPr lvl="4">
              <a:defRPr/>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_WITH_CAPTION_TEXT">
    <p:spTree>
      <p:nvGrpSpPr>
        <p:cNvPr id="1" name="Shape 77"/>
        <p:cNvGrpSpPr/>
        <p:nvPr/>
      </p:nvGrpSpPr>
      <p:grpSpPr>
        <a:xfrm>
          <a:off x="0" y="0"/>
          <a:ext cx="0" cy="0"/>
          <a:chOff x="0" y="0"/>
          <a:chExt cx="0" cy="0"/>
        </a:xfrm>
      </p:grpSpPr>
      <p:sp>
        <p:nvSpPr>
          <p:cNvPr id="5" name="Shape 82"/>
          <p:cNvSpPr>
            <a:spLocks noChangeArrowheads="1"/>
          </p:cNvSpPr>
          <p:nvPr/>
        </p:nvSpPr>
        <p:spPr bwMode="auto">
          <a:xfrm>
            <a:off x="762000" y="1066800"/>
            <a:ext cx="4572000" cy="4572000"/>
          </a:xfrm>
          <a:prstGeom prst="rect">
            <a:avLst/>
          </a:prstGeom>
          <a:solidFill>
            <a:srgbClr val="FFFFFF"/>
          </a:solidFill>
          <a:ln w="88900" cap="sq">
            <a:solidFill>
              <a:srgbClr val="FFFFFF"/>
            </a:solidFill>
            <a:miter lim="800000"/>
            <a:headEnd/>
            <a:tailEnd/>
          </a:ln>
        </p:spPr>
        <p:txBody>
          <a:bodyPr lIns="91425" tIns="274300" rIns="91425" bIns="45700"/>
          <a:lstStyle/>
          <a:p>
            <a:endParaRPr lang="ru-RU"/>
          </a:p>
        </p:txBody>
      </p:sp>
      <p:sp>
        <p:nvSpPr>
          <p:cNvPr id="6" name="Shape 84"/>
          <p:cNvSpPr>
            <a:spLocks noChangeArrowheads="1"/>
          </p:cNvSpPr>
          <p:nvPr/>
        </p:nvSpPr>
        <p:spPr bwMode="auto">
          <a:xfrm rot="19468671">
            <a:off x="396875" y="954088"/>
            <a:ext cx="685800" cy="204787"/>
          </a:xfrm>
          <a:prstGeom prst="flowChartProcess">
            <a:avLst/>
          </a:prstGeom>
          <a:solidFill>
            <a:srgbClr val="FBFBFB">
              <a:alpha val="44705"/>
            </a:srgbClr>
          </a:solidFill>
          <a:ln w="9525" cap="rnd">
            <a:solidFill>
              <a:srgbClr val="FFFFFF"/>
            </a:solidFill>
            <a:round/>
            <a:headEnd/>
            <a:tailEnd/>
          </a:ln>
        </p:spPr>
        <p:txBody>
          <a:bodyPr lIns="91425" tIns="45700" rIns="91425" bIns="45700" anchor="ctr"/>
          <a:lstStyle/>
          <a:p>
            <a:endParaRPr lang="ru-RU"/>
          </a:p>
        </p:txBody>
      </p:sp>
      <p:sp>
        <p:nvSpPr>
          <p:cNvPr id="7" name="Shape 85"/>
          <p:cNvSpPr>
            <a:spLocks noChangeArrowheads="1"/>
          </p:cNvSpPr>
          <p:nvPr/>
        </p:nvSpPr>
        <p:spPr bwMode="auto">
          <a:xfrm rot="2103354" flipH="1">
            <a:off x="5003800" y="936625"/>
            <a:ext cx="649288" cy="204788"/>
          </a:xfrm>
          <a:prstGeom prst="flowChartProcess">
            <a:avLst/>
          </a:prstGeom>
          <a:solidFill>
            <a:srgbClr val="FBFBFB">
              <a:alpha val="44705"/>
            </a:srgbClr>
          </a:solidFill>
          <a:ln w="9525" cap="rnd">
            <a:solidFill>
              <a:srgbClr val="FFFFFF"/>
            </a:solidFill>
            <a:round/>
            <a:headEnd/>
            <a:tailEnd/>
          </a:ln>
        </p:spPr>
        <p:txBody>
          <a:bodyPr lIns="91425" tIns="45700" rIns="91425" bIns="45700" anchor="ctr"/>
          <a:lstStyle/>
          <a:p>
            <a:endParaRPr lang="ru-RU"/>
          </a:p>
        </p:txBody>
      </p:sp>
      <p:sp>
        <p:nvSpPr>
          <p:cNvPr id="78" name="Shape 78"/>
          <p:cNvSpPr txBox="1">
            <a:spLocks noGrp="1"/>
          </p:cNvSpPr>
          <p:nvPr>
            <p:ph type="title"/>
          </p:nvPr>
        </p:nvSpPr>
        <p:spPr>
          <a:xfrm>
            <a:off x="5886896" y="1066800"/>
            <a:ext cx="2743199" cy="1981199"/>
          </a:xfrm>
          <a:prstGeom prst="rect">
            <a:avLst/>
          </a:prstGeom>
          <a:noFill/>
          <a:ln>
            <a:noFill/>
          </a:ln>
        </p:spPr>
        <p:txBody>
          <a:bodyPr anchor="b"/>
          <a:lstStyle>
            <a:lvl1pPr algn="l" rtl="0">
              <a:spcBef>
                <a:spcPts val="0"/>
              </a:spcBef>
              <a:buNone/>
              <a:defRPr sz="2100" b="1"/>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83" name="Shape 83"/>
          <p:cNvSpPr>
            <a:spLocks noGrp="1"/>
          </p:cNvSpPr>
          <p:nvPr>
            <p:ph type="pic" idx="2"/>
          </p:nvPr>
        </p:nvSpPr>
        <p:spPr>
          <a:xfrm>
            <a:off x="838200" y="1143003"/>
            <a:ext cx="4419599" cy="3514531"/>
          </a:xfrm>
          <a:prstGeom prst="roundRect">
            <a:avLst>
              <a:gd name="adj" fmla="val 783"/>
            </a:avLst>
          </a:prstGeom>
          <a:solidFill>
            <a:schemeClr val="lt2"/>
          </a:solidFill>
          <a:ln>
            <a:noFill/>
          </a:ln>
        </p:spPr>
        <p:txBody>
          <a:bodyPr/>
          <a:lstStyle>
            <a:lvl1pPr marL="0" marR="0" indent="0" algn="r" rtl="0">
              <a:spcBef>
                <a:spcPts val="0"/>
              </a:spcBef>
              <a:buClr>
                <a:srgbClr val="92889E"/>
              </a:buClr>
              <a:buFont typeface="Arial"/>
              <a:buNone/>
              <a:defRPr sz="3200" b="0" i="0" u="none" strike="noStrike" cap="none" baseline="0">
                <a:solidFill>
                  <a:srgbClr val="92889E"/>
                </a:solidFill>
                <a:latin typeface="Arial"/>
                <a:ea typeface="Arial"/>
                <a:cs typeface="Arial"/>
                <a:sym typeface="Arial"/>
              </a:defRPr>
            </a:lvl1pPr>
            <a:lvl2pPr marL="457200" marR="0" indent="0" algn="l" rtl="0">
              <a:spcBef>
                <a:spcPts val="0"/>
              </a:spcBef>
              <a:defRPr sz="1800" b="0" i="0" u="none" strike="noStrike" cap="none" baseline="0">
                <a:solidFill>
                  <a:schemeClr val="dk1"/>
                </a:solidFill>
                <a:latin typeface="Arial"/>
                <a:ea typeface="Arial"/>
                <a:cs typeface="Arial"/>
                <a:sym typeface="Arial"/>
              </a:defRPr>
            </a:lvl2pPr>
            <a:lvl3pPr marL="914400" marR="0" indent="0" algn="l" rtl="0">
              <a:spcBef>
                <a:spcPts val="0"/>
              </a:spcBef>
              <a:defRPr sz="1800" b="0" i="0" u="none" strike="noStrike" cap="none" baseline="0">
                <a:solidFill>
                  <a:schemeClr val="dk1"/>
                </a:solidFill>
                <a:latin typeface="Arial"/>
                <a:ea typeface="Arial"/>
                <a:cs typeface="Arial"/>
                <a:sym typeface="Arial"/>
              </a:defRPr>
            </a:lvl3pPr>
            <a:lvl4pPr marL="1371600" marR="0" indent="0" algn="l" rtl="0">
              <a:spcBef>
                <a:spcPts val="0"/>
              </a:spcBef>
              <a:defRPr sz="1800" b="0" i="0" u="none" strike="noStrike" cap="none" baseline="0">
                <a:solidFill>
                  <a:schemeClr val="dk1"/>
                </a:solidFill>
                <a:latin typeface="Arial"/>
                <a:ea typeface="Arial"/>
                <a:cs typeface="Arial"/>
                <a:sym typeface="Arial"/>
              </a:defRPr>
            </a:lvl4pPr>
            <a:lvl5pPr marL="1828800" marR="0" indent="0" algn="l" rtl="0">
              <a:spcBef>
                <a:spcPts val="0"/>
              </a:spcBef>
              <a:defRPr sz="1800" b="0" i="0" u="none" strike="noStrike" cap="none" baseline="0">
                <a:solidFill>
                  <a:schemeClr val="dk1"/>
                </a:solidFill>
                <a:latin typeface="Arial"/>
                <a:ea typeface="Arial"/>
                <a:cs typeface="Arial"/>
                <a:sym typeface="Arial"/>
              </a:defRPr>
            </a:lvl5pPr>
            <a:lvl6pPr marL="2286000" marR="0" indent="0" algn="l" rtl="0">
              <a:spcBef>
                <a:spcPts val="0"/>
              </a:spcBef>
              <a:defRPr sz="1800" b="0" i="0" u="none" strike="noStrike" cap="none" baseline="0">
                <a:solidFill>
                  <a:schemeClr val="dk1"/>
                </a:solidFill>
                <a:latin typeface="Arial"/>
                <a:ea typeface="Arial"/>
                <a:cs typeface="Arial"/>
                <a:sym typeface="Arial"/>
              </a:defRPr>
            </a:lvl6pPr>
            <a:lvl7pPr marL="2743200" marR="0" indent="0" algn="l" rtl="0">
              <a:spcBef>
                <a:spcPts val="0"/>
              </a:spcBef>
              <a:defRPr sz="1800" b="0" i="0" u="none" strike="noStrike" cap="none" baseline="0">
                <a:solidFill>
                  <a:schemeClr val="dk1"/>
                </a:solidFill>
                <a:latin typeface="Arial"/>
                <a:ea typeface="Arial"/>
                <a:cs typeface="Arial"/>
                <a:sym typeface="Arial"/>
              </a:defRPr>
            </a:lvl7pPr>
            <a:lvl8pPr marL="3200400" marR="0" indent="0" algn="l" rtl="0">
              <a:spcBef>
                <a:spcPts val="0"/>
              </a:spcBef>
              <a:defRPr sz="1800" b="0" i="0" u="none" strike="noStrike" cap="none" baseline="0">
                <a:solidFill>
                  <a:schemeClr val="dk1"/>
                </a:solidFill>
                <a:latin typeface="Arial"/>
                <a:ea typeface="Arial"/>
                <a:cs typeface="Arial"/>
                <a:sym typeface="Arial"/>
              </a:defRPr>
            </a:lvl8pPr>
            <a:lvl9pPr marL="3657600" marR="0" indent="0" algn="l" rtl="0">
              <a:spcBef>
                <a:spcPts val="0"/>
              </a:spcBef>
              <a:defRPr sz="1800" b="0" i="0" u="none" strike="noStrike" cap="none" baseline="0">
                <a:solidFill>
                  <a:schemeClr val="dk1"/>
                </a:solidFill>
                <a:latin typeface="Arial"/>
                <a:ea typeface="Arial"/>
                <a:cs typeface="Arial"/>
                <a:sym typeface="Arial"/>
              </a:defRPr>
            </a:lvl9pPr>
          </a:lstStyle>
          <a:p>
            <a:pPr lvl="0"/>
            <a:endParaRPr noProof="0">
              <a:sym typeface="Arial"/>
            </a:endParaRPr>
          </a:p>
        </p:txBody>
      </p:sp>
      <p:sp>
        <p:nvSpPr>
          <p:cNvPr id="86" name="Shape 86"/>
          <p:cNvSpPr txBox="1">
            <a:spLocks noGrp="1"/>
          </p:cNvSpPr>
          <p:nvPr>
            <p:ph type="body" idx="1"/>
          </p:nvPr>
        </p:nvSpPr>
        <p:spPr>
          <a:xfrm>
            <a:off x="838200" y="4800600"/>
            <a:ext cx="4419599" cy="762000"/>
          </a:xfrm>
          <a:prstGeom prst="rect">
            <a:avLst/>
          </a:prstGeom>
          <a:noFill/>
          <a:ln>
            <a:noFill/>
          </a:ln>
        </p:spPr>
        <p:txBody>
          <a:bodyPr anchor="ctr"/>
          <a:lstStyle>
            <a:lvl1pPr marL="0" indent="0" algn="l" rtl="0">
              <a:lnSpc>
                <a:spcPct val="114285"/>
              </a:lnSpc>
              <a:spcBef>
                <a:spcPts val="0"/>
              </a:spcBef>
              <a:buClr>
                <a:srgbClr val="777777"/>
              </a:buClr>
              <a:buNone/>
              <a:defRPr sz="1400">
                <a:solidFill>
                  <a:srgbClr val="777777"/>
                </a:solidFill>
              </a:defRPr>
            </a:lvl1pPr>
            <a:lvl2pPr rtl="0">
              <a:spcBef>
                <a:spcPts val="0"/>
              </a:spcBef>
              <a:defRPr sz="1200"/>
            </a:lvl2pPr>
            <a:lvl3pPr rtl="0">
              <a:spcBef>
                <a:spcPts val="0"/>
              </a:spcBef>
              <a:defRPr sz="1000"/>
            </a:lvl3pPr>
            <a:lvl4pPr rtl="0">
              <a:spcBef>
                <a:spcPts val="0"/>
              </a:spcBef>
              <a:defRPr sz="900"/>
            </a:lvl4pPr>
            <a:lvl5pPr rtl="0">
              <a:spcBef>
                <a:spcPts val="0"/>
              </a:spcBef>
              <a:defRPr sz="900"/>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8" name="Shape 79"/>
          <p:cNvSpPr txBox="1">
            <a:spLocks noGrp="1"/>
          </p:cNvSpPr>
          <p:nvPr>
            <p:ph type="dt" idx="10"/>
          </p:nvPr>
        </p:nvSpPr>
        <p:spPr/>
        <p:txBody>
          <a:bodyPr/>
          <a:lstStyle>
            <a:lvl1pPr>
              <a:defRPr/>
            </a:lvl1pPr>
          </a:lstStyle>
          <a:p>
            <a:endParaRPr lang="ru-RU"/>
          </a:p>
        </p:txBody>
      </p:sp>
      <p:sp>
        <p:nvSpPr>
          <p:cNvPr id="9" name="Shape 80"/>
          <p:cNvSpPr txBox="1">
            <a:spLocks noGrp="1"/>
          </p:cNvSpPr>
          <p:nvPr>
            <p:ph type="ftr" idx="11"/>
          </p:nvPr>
        </p:nvSpPr>
        <p:spPr/>
        <p:txBody>
          <a:bodyPr/>
          <a:lstStyle>
            <a:lvl1pPr>
              <a:defRPr/>
            </a:lvl1pPr>
          </a:lstStyle>
          <a:p>
            <a:endParaRPr lang="ru-RU"/>
          </a:p>
        </p:txBody>
      </p:sp>
      <p:sp>
        <p:nvSpPr>
          <p:cNvPr id="10" name="Shape 81"/>
          <p:cNvSpPr txBox="1">
            <a:spLocks noGrp="1"/>
          </p:cNvSpPr>
          <p:nvPr>
            <p:ph type="sldNum" idx="12"/>
          </p:nvPr>
        </p:nvSpPr>
        <p:spPr/>
        <p:txBody>
          <a:bodyPr/>
          <a:lstStyle>
            <a:lvl1pPr>
              <a:defRPr/>
            </a:lvl1pPr>
            <a:lvl2pPr lvl="1">
              <a:defRPr/>
            </a:lvl2pPr>
            <a:lvl3pPr lvl="2">
              <a:defRPr/>
            </a:lvl3pPr>
            <a:lvl4pPr lvl="3">
              <a:defRPr/>
            </a:lvl4pPr>
            <a:lvl5pPr lvl="4">
              <a:defRPr/>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VERTICAL_TEXT">
    <p:spTree>
      <p:nvGrpSpPr>
        <p:cNvPr id="1" name="Shape 87"/>
        <p:cNvGrpSpPr/>
        <p:nvPr/>
      </p:nvGrpSpPr>
      <p:grpSpPr>
        <a:xfrm>
          <a:off x="0" y="0"/>
          <a:ext cx="0" cy="0"/>
          <a:chOff x="0" y="0"/>
          <a:chExt cx="0" cy="0"/>
        </a:xfrm>
      </p:grpSpPr>
      <p:sp>
        <p:nvSpPr>
          <p:cNvPr id="88" name="Shape 88"/>
          <p:cNvSpPr txBox="1">
            <a:spLocks noGrp="1"/>
          </p:cNvSpPr>
          <p:nvPr>
            <p:ph type="title"/>
          </p:nvPr>
        </p:nvSpPr>
        <p:spPr>
          <a:xfrm>
            <a:off x="1435608" y="274637"/>
            <a:ext cx="7498080" cy="1143000"/>
          </a:xfrm>
          <a:prstGeom prst="rect">
            <a:avLst/>
          </a:prstGeom>
          <a:noFill/>
          <a:ln>
            <a:noFill/>
          </a:ln>
        </p:spPr>
        <p:txBody>
          <a:bodyPr/>
          <a:lstStyle>
            <a:lvl1pPr algn="l" rtl="0">
              <a:spcBef>
                <a:spcPts val="0"/>
              </a:spcBef>
              <a:buClr>
                <a:srgbClr val="68666D"/>
              </a:buClr>
              <a:buNone/>
              <a:defRPr sz="4300">
                <a:solidFill>
                  <a:srgbClr val="68666D"/>
                </a:solidFill>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89" name="Shape 89"/>
          <p:cNvSpPr txBox="1">
            <a:spLocks noGrp="1"/>
          </p:cNvSpPr>
          <p:nvPr>
            <p:ph type="body" idx="1"/>
          </p:nvPr>
        </p:nvSpPr>
        <p:spPr>
          <a:xfrm rot="5400000">
            <a:off x="2784348" y="99059"/>
            <a:ext cx="4800600" cy="7498080"/>
          </a:xfrm>
          <a:prstGeom prst="rect">
            <a:avLst/>
          </a:prstGeom>
          <a:noFill/>
          <a:ln>
            <a:noFill/>
          </a:ln>
        </p:spPr>
        <p:txBody>
          <a:bodyPr/>
          <a:lstStyle>
            <a:lvl1pPr marL="365760" indent="-191134" algn="l" rtl="0">
              <a:lnSpc>
                <a:spcPct val="100000"/>
              </a:lnSpc>
              <a:spcBef>
                <a:spcPts val="600"/>
              </a:spcBef>
              <a:buClr>
                <a:schemeClr val="accent1"/>
              </a:buClr>
              <a:buFont typeface="Arial"/>
              <a:buChar char="●"/>
              <a:defRPr sz="3200">
                <a:solidFill>
                  <a:schemeClr val="dk1"/>
                </a:solidFill>
              </a:defRPr>
            </a:lvl1pPr>
            <a:lvl2pPr marL="640080" indent="-138430" algn="l" rtl="0">
              <a:lnSpc>
                <a:spcPct val="100000"/>
              </a:lnSpc>
              <a:spcBef>
                <a:spcPts val="550"/>
              </a:spcBef>
              <a:buClr>
                <a:schemeClr val="accent1"/>
              </a:buClr>
              <a:buFont typeface="Arial"/>
              <a:buChar char="●"/>
              <a:defRPr sz="2800">
                <a:solidFill>
                  <a:schemeClr val="dk1"/>
                </a:solidFill>
              </a:defRPr>
            </a:lvl2pPr>
            <a:lvl3pPr marL="886967" indent="-147192" algn="l" rtl="0">
              <a:lnSpc>
                <a:spcPct val="100000"/>
              </a:lnSpc>
              <a:spcBef>
                <a:spcPts val="480"/>
              </a:spcBef>
              <a:buClr>
                <a:schemeClr val="accent2"/>
              </a:buClr>
              <a:buFont typeface="Arial"/>
              <a:buChar char="●"/>
              <a:defRPr sz="2400">
                <a:solidFill>
                  <a:schemeClr val="dk1"/>
                </a:solidFill>
              </a:defRPr>
            </a:lvl3pPr>
            <a:lvl4pPr marL="1097280" indent="-106680" algn="l" rtl="0">
              <a:lnSpc>
                <a:spcPct val="100000"/>
              </a:lnSpc>
              <a:spcBef>
                <a:spcPts val="400"/>
              </a:spcBef>
              <a:buClr>
                <a:schemeClr val="accent3"/>
              </a:buClr>
              <a:buFont typeface="Arial"/>
              <a:buChar char="●"/>
              <a:defRPr sz="2000">
                <a:solidFill>
                  <a:schemeClr val="dk1"/>
                </a:solidFill>
              </a:defRPr>
            </a:lvl4pPr>
            <a:lvl5pPr marL="1298448" indent="-117347" algn="l" rtl="0">
              <a:lnSpc>
                <a:spcPct val="100000"/>
              </a:lnSpc>
              <a:spcBef>
                <a:spcPts val="400"/>
              </a:spcBef>
              <a:buClr>
                <a:schemeClr val="accent4"/>
              </a:buClr>
              <a:buFont typeface="Arial"/>
              <a:buChar char="●"/>
              <a:defRPr sz="2000">
                <a:solidFill>
                  <a:schemeClr val="dk1"/>
                </a:solidFill>
              </a:defRPr>
            </a:lvl5pPr>
            <a:lvl6pPr marL="1508760" indent="-111760" algn="l" rtl="0">
              <a:lnSpc>
                <a:spcPct val="100000"/>
              </a:lnSpc>
              <a:spcBef>
                <a:spcPts val="400"/>
              </a:spcBef>
              <a:buClr>
                <a:schemeClr val="accent5"/>
              </a:buClr>
              <a:buFont typeface="Arial"/>
              <a:buChar char="●"/>
              <a:defRPr sz="2000">
                <a:solidFill>
                  <a:schemeClr val="dk1"/>
                </a:solidFill>
              </a:defRPr>
            </a:lvl6pPr>
            <a:lvl7pPr marL="1719072" indent="-118872" algn="l" rtl="0">
              <a:lnSpc>
                <a:spcPct val="100000"/>
              </a:lnSpc>
              <a:spcBef>
                <a:spcPts val="400"/>
              </a:spcBef>
              <a:buClr>
                <a:schemeClr val="accent6"/>
              </a:buClr>
              <a:buFont typeface="Arial"/>
              <a:buChar char="●"/>
              <a:defRPr sz="2000">
                <a:solidFill>
                  <a:schemeClr val="dk1"/>
                </a:solidFill>
              </a:defRPr>
            </a:lvl7pPr>
            <a:lvl8pPr marL="1920240" indent="-116839" algn="l" rtl="0">
              <a:lnSpc>
                <a:spcPct val="100000"/>
              </a:lnSpc>
              <a:spcBef>
                <a:spcPts val="400"/>
              </a:spcBef>
              <a:buClr>
                <a:schemeClr val="accent6"/>
              </a:buClr>
              <a:buFont typeface="Arial"/>
              <a:buChar char="●"/>
              <a:defRPr sz="2000">
                <a:solidFill>
                  <a:schemeClr val="dk1"/>
                </a:solidFill>
              </a:defRPr>
            </a:lvl8pPr>
            <a:lvl9pPr marL="2130552" indent="-111251" algn="l" rtl="0">
              <a:lnSpc>
                <a:spcPct val="100000"/>
              </a:lnSpc>
              <a:spcBef>
                <a:spcPts val="400"/>
              </a:spcBef>
              <a:buClr>
                <a:schemeClr val="accent6"/>
              </a:buClr>
              <a:buFont typeface="Arial"/>
              <a:buChar char="●"/>
              <a:defRPr sz="2000">
                <a:solidFill>
                  <a:schemeClr val="dk1"/>
                </a:solidFill>
              </a:defRPr>
            </a:lvl9pPr>
          </a:lstStyle>
          <a:p>
            <a:endParaRPr/>
          </a:p>
        </p:txBody>
      </p:sp>
      <p:sp>
        <p:nvSpPr>
          <p:cNvPr id="4" name="Shape 15"/>
          <p:cNvSpPr txBox="1">
            <a:spLocks noGrp="1"/>
          </p:cNvSpPr>
          <p:nvPr>
            <p:ph type="dt" idx="11"/>
          </p:nvPr>
        </p:nvSpPr>
        <p:spPr>
          <a:ln/>
        </p:spPr>
        <p:txBody>
          <a:bodyPr/>
          <a:lstStyle>
            <a:lvl1pPr>
              <a:defRPr/>
            </a:lvl1pPr>
          </a:lstStyle>
          <a:p>
            <a:endParaRPr lang="ru-RU"/>
          </a:p>
        </p:txBody>
      </p:sp>
      <p:sp>
        <p:nvSpPr>
          <p:cNvPr id="5" name="Shape 16"/>
          <p:cNvSpPr txBox="1">
            <a:spLocks noGrp="1"/>
          </p:cNvSpPr>
          <p:nvPr>
            <p:ph type="ftr" idx="12"/>
          </p:nvPr>
        </p:nvSpPr>
        <p:spPr>
          <a:ln/>
        </p:spPr>
        <p:txBody>
          <a:bodyPr/>
          <a:lstStyle>
            <a:lvl1pPr>
              <a:defRPr/>
            </a:lvl1pPr>
          </a:lstStyle>
          <a:p>
            <a:endParaRPr lang="ru-RU"/>
          </a:p>
        </p:txBody>
      </p:sp>
      <p:sp>
        <p:nvSpPr>
          <p:cNvPr id="6" name="Shape 17"/>
          <p:cNvSpPr txBox="1">
            <a:spLocks noGrp="1"/>
          </p:cNvSpPr>
          <p:nvPr>
            <p:ph type="sldNum" idx="13"/>
          </p:nvPr>
        </p:nvSpPr>
        <p:spPr>
          <a:ln/>
        </p:spPr>
        <p:txBody>
          <a:bodyPr/>
          <a:lstStyle>
            <a:lvl1pPr>
              <a:defRPr/>
            </a:lvl1pPr>
            <a:lvl2pPr lvl="1">
              <a:defRPr/>
            </a:lvl2pPr>
            <a:lvl3pPr lvl="2">
              <a:defRPr/>
            </a:lvl3pPr>
            <a:lvl4pPr lvl="3">
              <a:defRPr/>
            </a:lvl4pPr>
            <a:lvl5pPr lvl="4">
              <a:defRPr/>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_TITLE_AND_VERTICAL_TEXT">
    <p:spTree>
      <p:nvGrpSpPr>
        <p:cNvPr id="1" name="Shape 93"/>
        <p:cNvGrpSpPr/>
        <p:nvPr/>
      </p:nvGrpSpPr>
      <p:grpSpPr>
        <a:xfrm>
          <a:off x="0" y="0"/>
          <a:ext cx="0" cy="0"/>
          <a:chOff x="0" y="0"/>
          <a:chExt cx="0" cy="0"/>
        </a:xfrm>
      </p:grpSpPr>
      <p:sp>
        <p:nvSpPr>
          <p:cNvPr id="94" name="Shape 94"/>
          <p:cNvSpPr txBox="1">
            <a:spLocks noGrp="1"/>
          </p:cNvSpPr>
          <p:nvPr>
            <p:ph type="title"/>
          </p:nvPr>
        </p:nvSpPr>
        <p:spPr>
          <a:xfrm rot="5400000">
            <a:off x="4846637" y="2286001"/>
            <a:ext cx="5851525" cy="1828800"/>
          </a:xfrm>
          <a:prstGeom prst="rect">
            <a:avLst/>
          </a:prstGeom>
          <a:noFill/>
          <a:ln>
            <a:noFill/>
          </a:ln>
        </p:spPr>
        <p:txBody>
          <a:bodyPr/>
          <a:lstStyle>
            <a:lvl1pPr algn="l" rtl="0">
              <a:spcBef>
                <a:spcPts val="0"/>
              </a:spcBef>
              <a:buClr>
                <a:srgbClr val="68666D"/>
              </a:buClr>
              <a:buNone/>
              <a:defRPr sz="4300">
                <a:solidFill>
                  <a:srgbClr val="68666D"/>
                </a:solidFill>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95" name="Shape 95"/>
          <p:cNvSpPr txBox="1">
            <a:spLocks noGrp="1"/>
          </p:cNvSpPr>
          <p:nvPr>
            <p:ph type="body" idx="1"/>
          </p:nvPr>
        </p:nvSpPr>
        <p:spPr>
          <a:xfrm rot="5400000">
            <a:off x="998537" y="419102"/>
            <a:ext cx="5851525" cy="5562600"/>
          </a:xfrm>
          <a:prstGeom prst="rect">
            <a:avLst/>
          </a:prstGeom>
          <a:noFill/>
          <a:ln>
            <a:noFill/>
          </a:ln>
        </p:spPr>
        <p:txBody>
          <a:bodyPr/>
          <a:lstStyle>
            <a:lvl1pPr marL="365760" indent="-191134" algn="l" rtl="0">
              <a:lnSpc>
                <a:spcPct val="100000"/>
              </a:lnSpc>
              <a:spcBef>
                <a:spcPts val="600"/>
              </a:spcBef>
              <a:buClr>
                <a:schemeClr val="accent1"/>
              </a:buClr>
              <a:buFont typeface="Arial"/>
              <a:buChar char="●"/>
              <a:defRPr sz="3200">
                <a:solidFill>
                  <a:schemeClr val="dk1"/>
                </a:solidFill>
              </a:defRPr>
            </a:lvl1pPr>
            <a:lvl2pPr marL="640080" indent="-138430" algn="l" rtl="0">
              <a:lnSpc>
                <a:spcPct val="100000"/>
              </a:lnSpc>
              <a:spcBef>
                <a:spcPts val="550"/>
              </a:spcBef>
              <a:buClr>
                <a:schemeClr val="accent1"/>
              </a:buClr>
              <a:buFont typeface="Arial"/>
              <a:buChar char="●"/>
              <a:defRPr sz="2800">
                <a:solidFill>
                  <a:schemeClr val="dk1"/>
                </a:solidFill>
              </a:defRPr>
            </a:lvl2pPr>
            <a:lvl3pPr marL="886967" indent="-147192" algn="l" rtl="0">
              <a:lnSpc>
                <a:spcPct val="100000"/>
              </a:lnSpc>
              <a:spcBef>
                <a:spcPts val="480"/>
              </a:spcBef>
              <a:buClr>
                <a:schemeClr val="accent2"/>
              </a:buClr>
              <a:buFont typeface="Arial"/>
              <a:buChar char="●"/>
              <a:defRPr sz="2400">
                <a:solidFill>
                  <a:schemeClr val="dk1"/>
                </a:solidFill>
              </a:defRPr>
            </a:lvl3pPr>
            <a:lvl4pPr marL="1097280" indent="-106680" algn="l" rtl="0">
              <a:lnSpc>
                <a:spcPct val="100000"/>
              </a:lnSpc>
              <a:spcBef>
                <a:spcPts val="400"/>
              </a:spcBef>
              <a:buClr>
                <a:schemeClr val="accent3"/>
              </a:buClr>
              <a:buFont typeface="Arial"/>
              <a:buChar char="●"/>
              <a:defRPr sz="2000">
                <a:solidFill>
                  <a:schemeClr val="dk1"/>
                </a:solidFill>
              </a:defRPr>
            </a:lvl4pPr>
            <a:lvl5pPr marL="1298448" indent="-117347" algn="l" rtl="0">
              <a:lnSpc>
                <a:spcPct val="100000"/>
              </a:lnSpc>
              <a:spcBef>
                <a:spcPts val="400"/>
              </a:spcBef>
              <a:buClr>
                <a:schemeClr val="accent4"/>
              </a:buClr>
              <a:buFont typeface="Arial"/>
              <a:buChar char="●"/>
              <a:defRPr sz="2000">
                <a:solidFill>
                  <a:schemeClr val="dk1"/>
                </a:solidFill>
              </a:defRPr>
            </a:lvl5pPr>
            <a:lvl6pPr marL="1508760" indent="-111760" algn="l" rtl="0">
              <a:lnSpc>
                <a:spcPct val="100000"/>
              </a:lnSpc>
              <a:spcBef>
                <a:spcPts val="400"/>
              </a:spcBef>
              <a:buClr>
                <a:schemeClr val="accent5"/>
              </a:buClr>
              <a:buFont typeface="Arial"/>
              <a:buChar char="●"/>
              <a:defRPr sz="2000">
                <a:solidFill>
                  <a:schemeClr val="dk1"/>
                </a:solidFill>
              </a:defRPr>
            </a:lvl6pPr>
            <a:lvl7pPr marL="1719072" indent="-118872" algn="l" rtl="0">
              <a:lnSpc>
                <a:spcPct val="100000"/>
              </a:lnSpc>
              <a:spcBef>
                <a:spcPts val="400"/>
              </a:spcBef>
              <a:buClr>
                <a:schemeClr val="accent6"/>
              </a:buClr>
              <a:buFont typeface="Arial"/>
              <a:buChar char="●"/>
              <a:defRPr sz="2000">
                <a:solidFill>
                  <a:schemeClr val="dk1"/>
                </a:solidFill>
              </a:defRPr>
            </a:lvl7pPr>
            <a:lvl8pPr marL="1920240" indent="-116839" algn="l" rtl="0">
              <a:lnSpc>
                <a:spcPct val="100000"/>
              </a:lnSpc>
              <a:spcBef>
                <a:spcPts val="400"/>
              </a:spcBef>
              <a:buClr>
                <a:schemeClr val="accent6"/>
              </a:buClr>
              <a:buFont typeface="Arial"/>
              <a:buChar char="●"/>
              <a:defRPr sz="2000">
                <a:solidFill>
                  <a:schemeClr val="dk1"/>
                </a:solidFill>
              </a:defRPr>
            </a:lvl8pPr>
            <a:lvl9pPr marL="2130552" indent="-111251" algn="l" rtl="0">
              <a:lnSpc>
                <a:spcPct val="100000"/>
              </a:lnSpc>
              <a:spcBef>
                <a:spcPts val="400"/>
              </a:spcBef>
              <a:buClr>
                <a:schemeClr val="accent6"/>
              </a:buClr>
              <a:buFont typeface="Arial"/>
              <a:buChar char="●"/>
              <a:defRPr sz="2000">
                <a:solidFill>
                  <a:schemeClr val="dk1"/>
                </a:solidFill>
              </a:defRPr>
            </a:lvl9pPr>
          </a:lstStyle>
          <a:p>
            <a:endParaRPr/>
          </a:p>
        </p:txBody>
      </p:sp>
      <p:sp>
        <p:nvSpPr>
          <p:cNvPr id="4" name="Shape 15"/>
          <p:cNvSpPr txBox="1">
            <a:spLocks noGrp="1"/>
          </p:cNvSpPr>
          <p:nvPr>
            <p:ph type="dt" idx="11"/>
          </p:nvPr>
        </p:nvSpPr>
        <p:spPr>
          <a:ln/>
        </p:spPr>
        <p:txBody>
          <a:bodyPr/>
          <a:lstStyle>
            <a:lvl1pPr>
              <a:defRPr/>
            </a:lvl1pPr>
          </a:lstStyle>
          <a:p>
            <a:endParaRPr lang="ru-RU"/>
          </a:p>
        </p:txBody>
      </p:sp>
      <p:sp>
        <p:nvSpPr>
          <p:cNvPr id="5" name="Shape 16"/>
          <p:cNvSpPr txBox="1">
            <a:spLocks noGrp="1"/>
          </p:cNvSpPr>
          <p:nvPr>
            <p:ph type="ftr" idx="12"/>
          </p:nvPr>
        </p:nvSpPr>
        <p:spPr>
          <a:ln/>
        </p:spPr>
        <p:txBody>
          <a:bodyPr/>
          <a:lstStyle>
            <a:lvl1pPr>
              <a:defRPr/>
            </a:lvl1pPr>
          </a:lstStyle>
          <a:p>
            <a:endParaRPr lang="ru-RU"/>
          </a:p>
        </p:txBody>
      </p:sp>
      <p:sp>
        <p:nvSpPr>
          <p:cNvPr id="6" name="Shape 17"/>
          <p:cNvSpPr txBox="1">
            <a:spLocks noGrp="1"/>
          </p:cNvSpPr>
          <p:nvPr>
            <p:ph type="sldNum" idx="13"/>
          </p:nvPr>
        </p:nvSpPr>
        <p:spPr>
          <a:ln/>
        </p:spPr>
        <p:txBody>
          <a:bodyPr/>
          <a:lstStyle>
            <a:lvl1pPr>
              <a:defRPr/>
            </a:lvl1pPr>
            <a:lvl2pPr lvl="1">
              <a:defRPr/>
            </a:lvl2pPr>
            <a:lvl3pPr lvl="2">
              <a:defRPr/>
            </a:lvl3pPr>
            <a:lvl4pPr lvl="3">
              <a:defRPr/>
            </a:lvl4pPr>
            <a:lvl5pPr lvl="4">
              <a:defRPr/>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EAE3F5"/>
            </a:gs>
            <a:gs pos="40000">
              <a:srgbClr val="DDD1ED"/>
            </a:gs>
            <a:gs pos="100000">
              <a:srgbClr val="9A88AC"/>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9" name="Shape 9"/>
          <p:cNvSpPr/>
          <p:nvPr/>
        </p:nvSpPr>
        <p:spPr>
          <a:xfrm>
            <a:off x="-815975" y="-815975"/>
            <a:ext cx="1638300" cy="1638300"/>
          </a:xfrm>
          <a:prstGeom prst="pie">
            <a:avLst>
              <a:gd name="adj1" fmla="val 0"/>
              <a:gd name="adj2" fmla="val 5402120"/>
            </a:avLst>
          </a:prstGeom>
          <a:solidFill>
            <a:srgbClr val="F9F9FB">
              <a:alpha val="32941"/>
            </a:srgbClr>
          </a:solidFill>
          <a:ln w="9525" cap="rnd" cmpd="sng">
            <a:solidFill>
              <a:srgbClr val="AA9EB8"/>
            </a:solidFill>
            <a:prstDash val="solid"/>
            <a:round/>
            <a:headEnd type="none" w="med" len="med"/>
            <a:tailEnd type="none" w="med" len="med"/>
          </a:ln>
        </p:spPr>
        <p:txBody>
          <a:bodyPr lIns="91425" tIns="45700" rIns="91425" bIns="45700" anchor="ctr"/>
          <a:lstStyle/>
          <a:p>
            <a:pPr fontAlgn="auto">
              <a:spcBef>
                <a:spcPts val="0"/>
              </a:spcBef>
              <a:spcAft>
                <a:spcPts val="0"/>
              </a:spcAft>
              <a:defRPr/>
            </a:pPr>
            <a:endParaRPr kern="0">
              <a:latin typeface="Arial"/>
              <a:ea typeface="Arial"/>
              <a:cs typeface="Arial"/>
              <a:sym typeface="Arial"/>
            </a:endParaRPr>
          </a:p>
        </p:txBody>
      </p:sp>
      <p:sp>
        <p:nvSpPr>
          <p:cNvPr id="1027" name="Shape 10"/>
          <p:cNvSpPr>
            <a:spLocks noChangeArrowheads="1"/>
          </p:cNvSpPr>
          <p:nvPr/>
        </p:nvSpPr>
        <p:spPr bwMode="auto">
          <a:xfrm>
            <a:off x="168275" y="20638"/>
            <a:ext cx="1703388" cy="1703387"/>
          </a:xfrm>
          <a:prstGeom prst="ellipse">
            <a:avLst/>
          </a:prstGeom>
          <a:noFill/>
          <a:ln w="27300" cap="rnd">
            <a:solidFill>
              <a:srgbClr val="F2EBF8"/>
            </a:solidFill>
            <a:round/>
            <a:headEnd/>
            <a:tailEnd/>
          </a:ln>
        </p:spPr>
        <p:txBody>
          <a:bodyPr lIns="91425" tIns="45700" rIns="91425" bIns="45700" anchor="ctr"/>
          <a:lstStyle/>
          <a:p>
            <a:endParaRPr lang="ru-RU"/>
          </a:p>
        </p:txBody>
      </p:sp>
      <p:sp>
        <p:nvSpPr>
          <p:cNvPr id="11" name="Shape 11"/>
          <p:cNvSpPr/>
          <p:nvPr/>
        </p:nvSpPr>
        <p:spPr>
          <a:xfrm rot="2315675">
            <a:off x="182880" y="1055077"/>
            <a:ext cx="1125716" cy="1102624"/>
          </a:xfrm>
          <a:prstGeom prst="donut">
            <a:avLst>
              <a:gd name="adj" fmla="val 11833"/>
            </a:avLst>
          </a:prstGeom>
          <a:gradFill>
            <a:gsLst>
              <a:gs pos="0">
                <a:srgbClr val="FAFAFE">
                  <a:alpha val="69803"/>
                </a:srgbClr>
              </a:gs>
              <a:gs pos="70000">
                <a:srgbClr val="FEFEFF">
                  <a:alpha val="54901"/>
                </a:srgbClr>
              </a:gs>
              <a:gs pos="100000">
                <a:srgbClr val="AF99C9">
                  <a:alpha val="60000"/>
                </a:srgbClr>
              </a:gs>
            </a:gsLst>
            <a:path path="circle">
              <a:fillToRect r="100000" b="100000"/>
            </a:path>
            <a:tileRect l="-100000" t="-100000"/>
          </a:gradFill>
          <a:ln w="9525" cap="rnd" cmpd="sng">
            <a:solidFill>
              <a:srgbClr val="A092AD"/>
            </a:solidFill>
            <a:prstDash val="solid"/>
            <a:round/>
            <a:headEnd type="none" w="med" len="med"/>
            <a:tailEnd type="none" w="med" len="med"/>
          </a:ln>
        </p:spPr>
        <p:txBody>
          <a:bodyPr lIns="91425" tIns="45700" rIns="91425" bIns="45700" anchor="ctr"/>
          <a:lstStyle/>
          <a:p>
            <a:pPr fontAlgn="auto">
              <a:spcBef>
                <a:spcPts val="0"/>
              </a:spcBef>
              <a:spcAft>
                <a:spcPts val="0"/>
              </a:spcAft>
              <a:defRPr/>
            </a:pPr>
            <a:endParaRPr kern="0">
              <a:latin typeface="Arial"/>
              <a:ea typeface="Arial"/>
              <a:cs typeface="Arial"/>
              <a:sym typeface="Arial"/>
            </a:endParaRPr>
          </a:p>
        </p:txBody>
      </p:sp>
      <p:sp>
        <p:nvSpPr>
          <p:cNvPr id="1031" name="Shape 12"/>
          <p:cNvSpPr>
            <a:spLocks noChangeArrowheads="1"/>
          </p:cNvSpPr>
          <p:nvPr/>
        </p:nvSpPr>
        <p:spPr bwMode="auto">
          <a:xfrm>
            <a:off x="1012825" y="0"/>
            <a:ext cx="8131175" cy="6858000"/>
          </a:xfrm>
          <a:prstGeom prst="rect">
            <a:avLst/>
          </a:prstGeom>
          <a:solidFill>
            <a:schemeClr val="bg1"/>
          </a:solidFill>
          <a:ln w="9525">
            <a:noFill/>
            <a:miter lim="800000"/>
            <a:headEnd/>
            <a:tailEnd/>
          </a:ln>
        </p:spPr>
        <p:txBody>
          <a:bodyPr lIns="91425" tIns="45700" rIns="91425" bIns="45700" anchor="ctr"/>
          <a:lstStyle/>
          <a:p>
            <a:endParaRPr lang="ru-RU"/>
          </a:p>
        </p:txBody>
      </p:sp>
      <p:sp>
        <p:nvSpPr>
          <p:cNvPr id="1032" name="Shape 13"/>
          <p:cNvSpPr txBox="1">
            <a:spLocks noGrp="1"/>
          </p:cNvSpPr>
          <p:nvPr>
            <p:ph type="title"/>
          </p:nvPr>
        </p:nvSpPr>
        <p:spPr bwMode="auto">
          <a:xfrm>
            <a:off x="1435100" y="274638"/>
            <a:ext cx="7499350" cy="1143000"/>
          </a:xfrm>
          <a:prstGeom prst="rect">
            <a:avLst/>
          </a:prstGeom>
          <a:noFill/>
          <a:ln w="9525">
            <a:noFill/>
            <a:miter lim="800000"/>
            <a:headEnd/>
            <a:tailEnd/>
          </a:ln>
        </p:spPr>
        <p:txBody>
          <a:bodyPr vert="horz" wrap="square" lIns="91425" tIns="91425" rIns="91425" bIns="91425" numCol="1" anchor="ctr" anchorCtr="0" compatLnSpc="1">
            <a:prstTxWarp prst="textNoShape">
              <a:avLst/>
            </a:prstTxWarp>
          </a:bodyPr>
          <a:lstStyle/>
          <a:p>
            <a:pPr lvl="0"/>
            <a:endParaRPr lang="ru-RU" smtClean="0">
              <a:sym typeface="Arial" charset="0"/>
            </a:endParaRPr>
          </a:p>
        </p:txBody>
      </p:sp>
      <p:sp>
        <p:nvSpPr>
          <p:cNvPr id="1033" name="Shape 14"/>
          <p:cNvSpPr txBox="1">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ru-RU" smtClean="0">
              <a:sym typeface="Arial" charset="0"/>
            </a:endParaRPr>
          </a:p>
        </p:txBody>
      </p:sp>
      <p:sp>
        <p:nvSpPr>
          <p:cNvPr id="1034" name="Shape 15"/>
          <p:cNvSpPr txBox="1">
            <a:spLocks noGrp="1"/>
          </p:cNvSpPr>
          <p:nvPr>
            <p:ph type="dt" idx="10"/>
          </p:nvPr>
        </p:nvSpPr>
        <p:spPr bwMode="auto">
          <a:xfrm>
            <a:off x="3581400" y="6305550"/>
            <a:ext cx="2133600" cy="476250"/>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lvl1pPr algn="r">
              <a:defRPr sz="1200">
                <a:solidFill>
                  <a:srgbClr val="92889E"/>
                </a:solidFill>
              </a:defRPr>
            </a:lvl1pPr>
          </a:lstStyle>
          <a:p>
            <a:endParaRPr lang="ru-RU"/>
          </a:p>
        </p:txBody>
      </p:sp>
      <p:sp>
        <p:nvSpPr>
          <p:cNvPr id="1035" name="Shape 16"/>
          <p:cNvSpPr txBox="1">
            <a:spLocks noGrp="1"/>
          </p:cNvSpPr>
          <p:nvPr>
            <p:ph type="ftr" idx="11"/>
          </p:nvPr>
        </p:nvSpPr>
        <p:spPr bwMode="auto">
          <a:xfrm>
            <a:off x="5715000" y="6305550"/>
            <a:ext cx="2895600" cy="476250"/>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lvl1pPr>
              <a:defRPr sz="1200">
                <a:solidFill>
                  <a:srgbClr val="92889E"/>
                </a:solidFill>
              </a:defRPr>
            </a:lvl1pPr>
          </a:lstStyle>
          <a:p>
            <a:endParaRPr lang="ru-RU"/>
          </a:p>
        </p:txBody>
      </p:sp>
      <p:sp>
        <p:nvSpPr>
          <p:cNvPr id="17" name="Shape 17"/>
          <p:cNvSpPr txBox="1">
            <a:spLocks noGrp="1"/>
          </p:cNvSpPr>
          <p:nvPr>
            <p:ph type="sldNum" idx="12"/>
          </p:nvPr>
        </p:nvSpPr>
        <p:spPr>
          <a:xfrm>
            <a:off x="8613775" y="6305550"/>
            <a:ext cx="457200" cy="476250"/>
          </a:xfrm>
          <a:prstGeom prst="rect">
            <a:avLst/>
          </a:prstGeom>
          <a:noFill/>
          <a:ln>
            <a:noFill/>
          </a:ln>
        </p:spPr>
        <p:txBody>
          <a:bodyPr vert="horz" wrap="square" lIns="91425" tIns="91425" rIns="91425" bIns="91425" numCol="1" anchor="b" anchorCtr="0" compatLnSpc="1">
            <a:prstTxWarp prst="textNoShape">
              <a:avLst/>
            </a:prstTxWarp>
            <a:noAutofit/>
          </a:bodyPr>
          <a:lstStyle>
            <a:lvl1pPr algn="ctr">
              <a:defRPr sz="1200">
                <a:solidFill>
                  <a:srgbClr val="92889E"/>
                </a:solidFill>
              </a:defRPr>
            </a:lvl1pPr>
            <a:lvl2pPr lvl="1">
              <a:defRPr sz="1800"/>
            </a:lvl2pPr>
            <a:lvl3pPr lvl="2">
              <a:defRPr sz="1800"/>
            </a:lvl3pPr>
            <a:lvl4pPr lvl="3">
              <a:defRPr sz="1800"/>
            </a:lvl4pPr>
            <a:lvl5pPr lvl="4">
              <a:defRPr sz="1800"/>
            </a:lvl5pPr>
          </a:lstStyle>
          <a:p>
            <a:endParaRPr lang="ru-RU"/>
          </a:p>
          <a:p>
            <a:pPr lvl="1"/>
            <a:endParaRPr lang="ru-RU"/>
          </a:p>
          <a:p>
            <a:pPr lvl="2"/>
            <a:endParaRPr lang="ru-RU"/>
          </a:p>
          <a:p>
            <a:pPr lvl="3"/>
            <a:endParaRPr lang="ru-RU"/>
          </a:p>
          <a:p>
            <a:pPr lvl="4"/>
            <a:endParaRPr lang="ru-RU"/>
          </a:p>
          <a:p>
            <a:pPr lvl="4"/>
            <a:endParaRPr lang="ru-RU"/>
          </a:p>
          <a:p>
            <a:pPr lvl="4"/>
            <a:endParaRPr lang="ru-RU"/>
          </a:p>
          <a:p>
            <a:pPr lvl="4"/>
            <a:endParaRPr lang="ru-RU"/>
          </a:p>
          <a:p>
            <a:pPr lvl="4"/>
            <a:endParaRPr lang="ru-RU"/>
          </a:p>
        </p:txBody>
      </p:sp>
      <p:sp>
        <p:nvSpPr>
          <p:cNvPr id="1037" name="Shape 18"/>
          <p:cNvSpPr>
            <a:spLocks noChangeArrowheads="1"/>
          </p:cNvSpPr>
          <p:nvPr/>
        </p:nvSpPr>
        <p:spPr bwMode="auto">
          <a:xfrm>
            <a:off x="1014413" y="0"/>
            <a:ext cx="73025" cy="6858000"/>
          </a:xfrm>
          <a:prstGeom prst="rect">
            <a:avLst/>
          </a:prstGeom>
          <a:solidFill>
            <a:schemeClr val="bg1"/>
          </a:solidFill>
          <a:ln w="9525">
            <a:noFill/>
            <a:miter lim="800000"/>
            <a:headEnd/>
            <a:tailEnd/>
          </a:ln>
        </p:spPr>
        <p:txBody>
          <a:bodyPr lIns="91425" tIns="45700" rIns="91425" bIns="45700" anchor="ctr"/>
          <a:lstStyle/>
          <a:p>
            <a:endParaRPr lang="ru-RU"/>
          </a:p>
        </p:txBody>
      </p:sp>
    </p:spTree>
  </p:cSld>
  <p:clrMap bg1="lt1" tx1="dk1" bg2="dk2" tx2="lt2" accent1="accent1" accent2="accent2" accent3="accent3" accent4="accent4" accent5="accent5" accent6="accent6" hlink="hlink" folHlink="folHlink"/>
  <p:sldLayoutIdLst>
    <p:sldLayoutId id="2147483671" r:id="rId1"/>
    <p:sldLayoutId id="2147483664" r:id="rId2"/>
    <p:sldLayoutId id="2147483672" r:id="rId3"/>
    <p:sldLayoutId id="2147483665" r:id="rId4"/>
    <p:sldLayoutId id="2147483666" r:id="rId5"/>
    <p:sldLayoutId id="2147483667" r:id="rId6"/>
    <p:sldLayoutId id="2147483673" r:id="rId7"/>
    <p:sldLayoutId id="2147483668" r:id="rId8"/>
    <p:sldLayoutId id="2147483674" r:id="rId9"/>
    <p:sldLayoutId id="2147483669" r:id="rId10"/>
    <p:sldLayoutId id="2147483670" r:id="rId11"/>
  </p:sldLayoutIdLst>
  <p:hf sldNum="0" hdr="0" ftr="0" dt="0"/>
  <p:txStyles>
    <p:titleStyle>
      <a:defPPr marR="0" algn="l" rtl="0">
        <a:lnSpc>
          <a:spcPct val="100000"/>
        </a:lnSpc>
        <a:spcBef>
          <a:spcPts val="0"/>
        </a:spcBef>
        <a:spcAft>
          <a:spcPts val="0"/>
        </a:spcAft>
      </a:defPPr>
      <a:lvl1pPr algn="l" rtl="0" eaLnBrk="0" fontAlgn="base" hangingPunct="0">
        <a:spcBef>
          <a:spcPct val="0"/>
        </a:spcBef>
        <a:spcAft>
          <a:spcPct val="0"/>
        </a:spcAft>
        <a:defRPr sz="1400">
          <a:solidFill>
            <a:srgbClr val="000000"/>
          </a:solidFill>
          <a:latin typeface="Arial"/>
          <a:ea typeface="Arial"/>
          <a:cs typeface="Arial"/>
          <a:sym typeface="Arial" charset="0"/>
        </a:defRPr>
      </a:lvl1pPr>
      <a:lvl2pPr algn="l" rtl="0" eaLnBrk="0" fontAlgn="base" hangingPunct="0">
        <a:spcBef>
          <a:spcPct val="0"/>
        </a:spcBef>
        <a:spcAft>
          <a:spcPct val="0"/>
        </a:spcAft>
        <a:defRPr sz="1400">
          <a:solidFill>
            <a:srgbClr val="000000"/>
          </a:solidFill>
          <a:latin typeface="Arial" charset="0"/>
          <a:cs typeface="Arial" charset="0"/>
          <a:sym typeface="Arial" charset="0"/>
        </a:defRPr>
      </a:lvl2pPr>
      <a:lvl3pPr algn="l" rtl="0" eaLnBrk="0" fontAlgn="base" hangingPunct="0">
        <a:spcBef>
          <a:spcPct val="0"/>
        </a:spcBef>
        <a:spcAft>
          <a:spcPct val="0"/>
        </a:spcAft>
        <a:defRPr sz="1400">
          <a:solidFill>
            <a:srgbClr val="000000"/>
          </a:solidFill>
          <a:latin typeface="Arial" charset="0"/>
          <a:cs typeface="Arial" charset="0"/>
          <a:sym typeface="Arial" charset="0"/>
        </a:defRPr>
      </a:lvl3pPr>
      <a:lvl4pPr algn="l" rtl="0" eaLnBrk="0" fontAlgn="base" hangingPunct="0">
        <a:spcBef>
          <a:spcPct val="0"/>
        </a:spcBef>
        <a:spcAft>
          <a:spcPct val="0"/>
        </a:spcAft>
        <a:defRPr sz="1400">
          <a:solidFill>
            <a:srgbClr val="000000"/>
          </a:solidFill>
          <a:latin typeface="Arial" charset="0"/>
          <a:cs typeface="Arial" charset="0"/>
          <a:sym typeface="Arial" charset="0"/>
        </a:defRPr>
      </a:lvl4pPr>
      <a:lvl5pPr algn="l" rtl="0" eaLnBrk="0" fontAlgn="base" hangingPunct="0">
        <a:spcBef>
          <a:spcPct val="0"/>
        </a:spcBef>
        <a:spcAft>
          <a:spcPct val="0"/>
        </a:spcAft>
        <a:defRPr sz="1400">
          <a:solidFill>
            <a:srgbClr val="000000"/>
          </a:solidFill>
          <a:latin typeface="Arial" charset="0"/>
          <a:cs typeface="Arial" charset="0"/>
          <a:sym typeface="Arial" charset="0"/>
        </a:defRPr>
      </a:lvl5pPr>
      <a:lvl6pPr marL="457200" algn="l" rtl="0" eaLnBrk="0" fontAlgn="base" hangingPunct="0">
        <a:spcBef>
          <a:spcPct val="0"/>
        </a:spcBef>
        <a:spcAft>
          <a:spcPct val="0"/>
        </a:spcAft>
        <a:defRPr sz="1400">
          <a:solidFill>
            <a:srgbClr val="000000"/>
          </a:solidFill>
          <a:latin typeface="Arial" charset="0"/>
          <a:cs typeface="Arial" charset="0"/>
          <a:sym typeface="Arial" charset="0"/>
        </a:defRPr>
      </a:lvl6pPr>
      <a:lvl7pPr marL="914400" algn="l" rtl="0" eaLnBrk="0" fontAlgn="base" hangingPunct="0">
        <a:spcBef>
          <a:spcPct val="0"/>
        </a:spcBef>
        <a:spcAft>
          <a:spcPct val="0"/>
        </a:spcAft>
        <a:defRPr sz="1400">
          <a:solidFill>
            <a:srgbClr val="000000"/>
          </a:solidFill>
          <a:latin typeface="Arial" charset="0"/>
          <a:cs typeface="Arial" charset="0"/>
          <a:sym typeface="Arial" charset="0"/>
        </a:defRPr>
      </a:lvl7pPr>
      <a:lvl8pPr marL="1371600" algn="l" rtl="0" eaLnBrk="0" fontAlgn="base" hangingPunct="0">
        <a:spcBef>
          <a:spcPct val="0"/>
        </a:spcBef>
        <a:spcAft>
          <a:spcPct val="0"/>
        </a:spcAft>
        <a:defRPr sz="1400">
          <a:solidFill>
            <a:srgbClr val="000000"/>
          </a:solidFill>
          <a:latin typeface="Arial" charset="0"/>
          <a:cs typeface="Arial" charset="0"/>
          <a:sym typeface="Arial" charset="0"/>
        </a:defRPr>
      </a:lvl8pPr>
      <a:lvl9pPr marL="1828800" algn="l" rtl="0" eaLnBrk="0" fontAlgn="base" hangingPunct="0">
        <a:spcBef>
          <a:spcPct val="0"/>
        </a:spcBef>
        <a:spcAft>
          <a:spcPct val="0"/>
        </a:spcAft>
        <a:defRPr sz="1400">
          <a:solidFill>
            <a:srgbClr val="000000"/>
          </a:solidFill>
          <a:latin typeface="Arial" charset="0"/>
          <a:cs typeface="Arial" charset="0"/>
          <a:sym typeface="Arial" charset="0"/>
        </a:defRPr>
      </a:lvl9pPr>
    </p:titleStyle>
    <p:bodyStyle>
      <a:defPPr marR="0" algn="l" rtl="0">
        <a:lnSpc>
          <a:spcPct val="100000"/>
        </a:lnSpc>
        <a:spcBef>
          <a:spcPts val="0"/>
        </a:spcBef>
        <a:spcAft>
          <a:spcPts val="0"/>
        </a:spcAft>
      </a:defPPr>
      <a:lvl1pPr algn="l" rtl="0" eaLnBrk="0" fontAlgn="base" hangingPunct="0">
        <a:spcBef>
          <a:spcPct val="0"/>
        </a:spcBef>
        <a:spcAft>
          <a:spcPct val="0"/>
        </a:spcAft>
        <a:defRPr sz="1400">
          <a:solidFill>
            <a:srgbClr val="000000"/>
          </a:solidFill>
          <a:latin typeface="Arial"/>
          <a:ea typeface="Arial"/>
          <a:cs typeface="Arial"/>
          <a:sym typeface="Arial" charset="0"/>
        </a:defRPr>
      </a:lvl1pPr>
      <a:lvl2pPr algn="l" rtl="0" eaLnBrk="0" fontAlgn="base" hangingPunct="0">
        <a:spcBef>
          <a:spcPct val="0"/>
        </a:spcBef>
        <a:spcAft>
          <a:spcPct val="0"/>
        </a:spcAft>
        <a:defRPr sz="1400">
          <a:solidFill>
            <a:srgbClr val="000000"/>
          </a:solidFill>
          <a:latin typeface="Arial"/>
          <a:ea typeface="Arial"/>
          <a:cs typeface="Arial"/>
          <a:sym typeface="Arial" charset="0"/>
        </a:defRPr>
      </a:lvl2pPr>
      <a:lvl3pPr algn="l" rtl="0" eaLnBrk="0" fontAlgn="base" hangingPunct="0">
        <a:spcBef>
          <a:spcPct val="0"/>
        </a:spcBef>
        <a:spcAft>
          <a:spcPct val="0"/>
        </a:spcAft>
        <a:defRPr sz="1400">
          <a:solidFill>
            <a:srgbClr val="000000"/>
          </a:solidFill>
          <a:latin typeface="Arial"/>
          <a:ea typeface="Arial"/>
          <a:cs typeface="Arial"/>
          <a:sym typeface="Arial" charset="0"/>
        </a:defRPr>
      </a:lvl3pPr>
      <a:lvl4pPr algn="l" rtl="0" eaLnBrk="0" fontAlgn="base" hangingPunct="0">
        <a:spcBef>
          <a:spcPct val="0"/>
        </a:spcBef>
        <a:spcAft>
          <a:spcPct val="0"/>
        </a:spcAft>
        <a:defRPr sz="1400">
          <a:solidFill>
            <a:srgbClr val="000000"/>
          </a:solidFill>
          <a:latin typeface="Arial"/>
          <a:ea typeface="Arial"/>
          <a:cs typeface="Arial"/>
          <a:sym typeface="Arial" charset="0"/>
        </a:defRPr>
      </a:lvl4pPr>
      <a:lvl5pPr algn="l" rtl="0" eaLnBrk="0" fontAlgn="base" hangingPunct="0">
        <a:spcBef>
          <a:spcPct val="0"/>
        </a:spcBef>
        <a:spcAft>
          <a:spcPct val="0"/>
        </a:spcAft>
        <a:defRPr sz="1400">
          <a:solidFill>
            <a:srgbClr val="000000"/>
          </a:solidFill>
          <a:latin typeface="Arial"/>
          <a:ea typeface="Arial"/>
          <a:cs typeface="Arial"/>
          <a:sym typeface="Arial" charset="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chool2100.com/school2100/nashi_tehnologii/dialog.php"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chool2100.com/school2100/nashi_tehnologii/ocenka.php" TargetMode="External"/><Relationship Id="rId4" Type="http://schemas.openxmlformats.org/officeDocument/2006/relationships/hyperlink" Target="http://school2100.com/school2100/nashi_tehnologii/reading.php"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Shape 100"/>
          <p:cNvSpPr txBox="1">
            <a:spLocks noGrp="1"/>
          </p:cNvSpPr>
          <p:nvPr>
            <p:ph type="subTitle" idx="1"/>
          </p:nvPr>
        </p:nvSpPr>
        <p:spPr>
          <a:xfrm>
            <a:off x="1071539" y="2357430"/>
            <a:ext cx="7500989" cy="3357586"/>
          </a:xfrm>
          <a:solidFill>
            <a:srgbClr val="ECE3F1"/>
          </a:solidFill>
        </p:spPr>
        <p:txBody>
          <a:bodyPr tIns="0" bIns="45700">
            <a:noAutofit/>
          </a:bodyPr>
          <a:lstStyle/>
          <a:p>
            <a:pPr marL="26988" indent="-1588" algn="ctr" eaLnBrk="1" hangingPunct="1">
              <a:buSzPct val="25000"/>
              <a:buFontTx/>
              <a:buNone/>
            </a:pPr>
            <a:r>
              <a:rPr lang="ru-RU" sz="4000" b="1" dirty="0" smtClean="0">
                <a:solidFill>
                  <a:srgbClr val="7030A0"/>
                </a:solidFill>
                <a:latin typeface="Arial" charset="0"/>
                <a:cs typeface="Arial" charset="0"/>
                <a:sym typeface="Arial" charset="0"/>
              </a:rPr>
              <a:t>Приемы и методы активизации познавательной деятельности обучающихся в начальной школе</a:t>
            </a:r>
          </a:p>
        </p:txBody>
      </p:sp>
      <p:pic>
        <p:nvPicPr>
          <p:cNvPr id="6148" name="Shape 102"/>
          <p:cNvPicPr preferRelativeResize="0">
            <a:picLocks noChangeAspect="1" noChangeArrowheads="1"/>
          </p:cNvPicPr>
          <p:nvPr/>
        </p:nvPicPr>
        <p:blipFill>
          <a:blip r:embed="rId3"/>
          <a:srcRect/>
          <a:stretch>
            <a:fillRect/>
          </a:stretch>
        </p:blipFill>
        <p:spPr bwMode="auto">
          <a:xfrm>
            <a:off x="6659563" y="5084763"/>
            <a:ext cx="2484437" cy="1773237"/>
          </a:xfrm>
          <a:prstGeom prst="rect">
            <a:avLst/>
          </a:prstGeom>
          <a:noFill/>
          <a:ln w="9525">
            <a:noFill/>
            <a:miter lim="800000"/>
            <a:headEnd/>
            <a:tailEnd/>
          </a:ln>
        </p:spPr>
      </p:pic>
      <p:sp>
        <p:nvSpPr>
          <p:cNvPr id="5" name="Прямоугольник 4"/>
          <p:cNvSpPr/>
          <p:nvPr/>
        </p:nvSpPr>
        <p:spPr>
          <a:xfrm>
            <a:off x="500034" y="642917"/>
            <a:ext cx="8143932" cy="923330"/>
          </a:xfrm>
          <a:prstGeom prst="rect">
            <a:avLst/>
          </a:prstGeom>
        </p:spPr>
        <p:txBody>
          <a:bodyPr wrap="square">
            <a:spAutoFit/>
          </a:bodyPr>
          <a:lstStyle/>
          <a:p>
            <a:pPr algn="r">
              <a:buNone/>
            </a:pPr>
            <a:r>
              <a:rPr lang="ru-RU" sz="5400" b="1" i="1" dirty="0" smtClean="0">
                <a:ln w="1905"/>
                <a:solidFill>
                  <a:srgbClr val="7030A0"/>
                </a:solidFill>
                <a:effectLst>
                  <a:innerShdw blurRad="69850" dist="43180" dir="5400000">
                    <a:srgbClr val="000000">
                      <a:alpha val="65000"/>
                    </a:srgbClr>
                  </a:innerShdw>
                </a:effectLst>
                <a:latin typeface="Times New Roman" pitchFamily="18" charset="0"/>
                <a:cs typeface="Times New Roman" pitchFamily="18" charset="0"/>
              </a:rPr>
              <a:t>Подарите ребёнку успех </a:t>
            </a:r>
            <a:endParaRPr lang="ru-RU" sz="9600" dirty="0">
              <a:solidFill>
                <a:srgbClr val="9B2582"/>
              </a:solidFill>
              <a:latin typeface="Times New Roman" pitchFamily="18" charset="0"/>
              <a:cs typeface="Times New Roman" pitchFamily="18" charset="0"/>
            </a:endParaRPr>
          </a:p>
        </p:txBody>
      </p:sp>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hape 107"/>
          <p:cNvSpPr txBox="1">
            <a:spLocks noGrp="1"/>
          </p:cNvSpPr>
          <p:nvPr>
            <p:ph type="body" idx="1"/>
          </p:nvPr>
        </p:nvSpPr>
        <p:spPr>
          <a:xfrm>
            <a:off x="1435100" y="2500306"/>
            <a:ext cx="7458075" cy="2928958"/>
          </a:xfrm>
          <a:solidFill>
            <a:srgbClr val="ECE3F1"/>
          </a:solidFill>
        </p:spPr>
        <p:txBody>
          <a:bodyPr tIns="45700" bIns="45700"/>
          <a:lstStyle/>
          <a:p>
            <a:pPr marL="80963" indent="-4763" algn="ctr" eaLnBrk="1" hangingPunct="1">
              <a:buSzPct val="25000"/>
              <a:buFontTx/>
              <a:buNone/>
            </a:pPr>
            <a:r>
              <a:rPr lang="ru-RU" b="1" dirty="0" smtClean="0">
                <a:solidFill>
                  <a:srgbClr val="7030A0"/>
                </a:solidFill>
                <a:latin typeface="Arial" charset="0"/>
                <a:cs typeface="Arial" charset="0"/>
              </a:rPr>
              <a:t>«Всякое знание остается мертвым, если в учащихся не развивается инициатива и самодеятельность: учащихся нужно приучать не только к мышлению, но и к хотению». </a:t>
            </a:r>
          </a:p>
          <a:p>
            <a:pPr marL="80963" indent="-4763" eaLnBrk="1" hangingPunct="1">
              <a:buSzPct val="25000"/>
              <a:buFontTx/>
              <a:buNone/>
            </a:pPr>
            <a:r>
              <a:rPr lang="ru-RU" b="1" dirty="0" smtClean="0">
                <a:solidFill>
                  <a:srgbClr val="7030A0"/>
                </a:solidFill>
                <a:latin typeface="Arial" charset="0"/>
                <a:cs typeface="Arial" charset="0"/>
              </a:rPr>
              <a:t>                                                                 Н.А.Умов</a:t>
            </a:r>
          </a:p>
        </p:txBody>
      </p:sp>
      <p:sp>
        <p:nvSpPr>
          <p:cNvPr id="3" name="Прямоугольник 2"/>
          <p:cNvSpPr/>
          <p:nvPr/>
        </p:nvSpPr>
        <p:spPr>
          <a:xfrm>
            <a:off x="2643174" y="357167"/>
            <a:ext cx="5857916" cy="1815882"/>
          </a:xfrm>
          <a:prstGeom prst="rect">
            <a:avLst/>
          </a:prstGeom>
        </p:spPr>
        <p:txBody>
          <a:bodyPr wrap="square">
            <a:spAutoFit/>
          </a:bodyPr>
          <a:lstStyle/>
          <a:p>
            <a:pPr algn="ctr">
              <a:buNone/>
            </a:pPr>
            <a:r>
              <a:rPr lang="ru-RU" sz="2800" b="1" i="1" dirty="0" smtClean="0">
                <a:ln w="1905"/>
                <a:solidFill>
                  <a:srgbClr val="7030A0"/>
                </a:solidFill>
                <a:effectLst>
                  <a:innerShdw blurRad="69850" dist="43180" dir="5400000">
                    <a:srgbClr val="000000">
                      <a:alpha val="65000"/>
                    </a:srgbClr>
                  </a:innerShdw>
                </a:effectLst>
                <a:latin typeface="Times New Roman" pitchFamily="18" charset="0"/>
                <a:cs typeface="Times New Roman" pitchFamily="18" charset="0"/>
              </a:rPr>
              <a:t>«Скажите мне – я забуду,</a:t>
            </a:r>
          </a:p>
          <a:p>
            <a:pPr algn="ctr">
              <a:buNone/>
            </a:pPr>
            <a:r>
              <a:rPr lang="ru-RU" sz="2800" b="1" i="1" dirty="0" smtClean="0">
                <a:ln w="1905"/>
                <a:solidFill>
                  <a:srgbClr val="7030A0"/>
                </a:solidFill>
                <a:effectLst>
                  <a:innerShdw blurRad="69850" dist="43180" dir="5400000">
                    <a:srgbClr val="000000">
                      <a:alpha val="65000"/>
                    </a:srgbClr>
                  </a:innerShdw>
                </a:effectLst>
                <a:latin typeface="Times New Roman" pitchFamily="18" charset="0"/>
                <a:cs typeface="Times New Roman" pitchFamily="18" charset="0"/>
              </a:rPr>
              <a:t>    Покажите мне – я запомню, </a:t>
            </a:r>
          </a:p>
          <a:p>
            <a:pPr algn="ctr">
              <a:buNone/>
            </a:pPr>
            <a:r>
              <a:rPr lang="ru-RU" sz="2800" b="1" i="1" dirty="0" smtClean="0">
                <a:ln w="1905"/>
                <a:solidFill>
                  <a:srgbClr val="7030A0"/>
                </a:solidFill>
                <a:effectLst>
                  <a:innerShdw blurRad="69850" dist="43180" dir="5400000">
                    <a:srgbClr val="000000">
                      <a:alpha val="65000"/>
                    </a:srgbClr>
                  </a:innerShdw>
                </a:effectLst>
                <a:latin typeface="Times New Roman" pitchFamily="18" charset="0"/>
                <a:cs typeface="Times New Roman" pitchFamily="18" charset="0"/>
              </a:rPr>
              <a:t>    Вовлеките меня – я пойму».</a:t>
            </a:r>
          </a:p>
          <a:p>
            <a:pPr algn="ctr">
              <a:buNone/>
            </a:pPr>
            <a:r>
              <a:rPr lang="ru-RU" sz="2800" b="1" dirty="0" smtClean="0">
                <a:ln w="1905"/>
                <a:solidFill>
                  <a:schemeClr val="accent4">
                    <a:lumMod val="60000"/>
                    <a:lumOff val="40000"/>
                  </a:schemeClr>
                </a:solidFill>
                <a:effectLst>
                  <a:innerShdw blurRad="69850" dist="43180" dir="5400000">
                    <a:srgbClr val="000000">
                      <a:alpha val="65000"/>
                    </a:srgbClr>
                  </a:innerShdw>
                </a:effectLst>
                <a:latin typeface="Times New Roman" pitchFamily="18" charset="0"/>
                <a:cs typeface="Times New Roman" pitchFamily="18" charset="0"/>
              </a:rPr>
              <a:t>                          </a:t>
            </a:r>
            <a:r>
              <a:rPr lang="ru-RU" sz="1800" b="1" i="1" dirty="0" smtClean="0">
                <a:ln w="1905"/>
                <a:solidFill>
                  <a:srgbClr val="9B2582"/>
                </a:solidFill>
                <a:effectLst>
                  <a:innerShdw blurRad="69850" dist="43180" dir="5400000">
                    <a:srgbClr val="000000">
                      <a:alpha val="65000"/>
                    </a:srgbClr>
                  </a:innerShdw>
                </a:effectLst>
                <a:latin typeface="Times New Roman" pitchFamily="18" charset="0"/>
                <a:cs typeface="Times New Roman" pitchFamily="18" charset="0"/>
              </a:rPr>
              <a:t>Китайская пословица</a:t>
            </a:r>
            <a:endParaRPr lang="ru-RU" sz="4400" dirty="0">
              <a:solidFill>
                <a:srgbClr val="9B2582"/>
              </a:solidFill>
              <a:latin typeface="Times New Roman" pitchFamily="18" charset="0"/>
              <a:cs typeface="Times New Roman" pitchFamily="18" charset="0"/>
            </a:endParaRPr>
          </a:p>
        </p:txBody>
      </p:sp>
    </p:spTree>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28662" y="357166"/>
            <a:ext cx="8215338" cy="5693866"/>
          </a:xfrm>
          <a:prstGeom prst="rect">
            <a:avLst/>
          </a:prstGeom>
        </p:spPr>
        <p:txBody>
          <a:bodyPr wrap="square">
            <a:spAutoFit/>
          </a:bodyPr>
          <a:lstStyle/>
          <a:p>
            <a:pPr algn="just">
              <a:buNone/>
            </a:pPr>
            <a:r>
              <a:rPr lang="ru-RU" sz="2000" b="1" dirty="0" smtClean="0">
                <a:solidFill>
                  <a:srgbClr val="7030A0"/>
                </a:solidFill>
                <a:latin typeface="Times New Roman" pitchFamily="18" charset="0"/>
                <a:cs typeface="Times New Roman" pitchFamily="18" charset="0"/>
              </a:rPr>
              <a:t>Чтобы обеспечить познавательную активность и познавательный интерес учащихся на различных этапах урока, необходимо использовать активные формы и методы работы.</a:t>
            </a:r>
          </a:p>
          <a:p>
            <a:pPr algn="just">
              <a:buNone/>
            </a:pPr>
            <a:endParaRPr lang="ru-RU" sz="2000" b="1" dirty="0" smtClean="0">
              <a:solidFill>
                <a:srgbClr val="7030A0"/>
              </a:solidFill>
              <a:latin typeface="Times New Roman" pitchFamily="18" charset="0"/>
              <a:cs typeface="Times New Roman" pitchFamily="18" charset="0"/>
            </a:endParaRPr>
          </a:p>
          <a:p>
            <a:pPr>
              <a:buNone/>
            </a:pPr>
            <a:r>
              <a:rPr lang="en-US" sz="2000" b="1" dirty="0" smtClean="0">
                <a:solidFill>
                  <a:srgbClr val="7030A0"/>
                </a:solidFill>
                <a:latin typeface="Times New Roman" pitchFamily="18" charset="0"/>
                <a:cs typeface="Times New Roman" pitchFamily="18" charset="0"/>
              </a:rPr>
              <a:t>    </a:t>
            </a:r>
            <a:r>
              <a:rPr lang="ru-RU" sz="2000" b="1" dirty="0" smtClean="0">
                <a:solidFill>
                  <a:srgbClr val="7030A0"/>
                </a:solidFill>
                <a:latin typeface="Times New Roman" pitchFamily="18" charset="0"/>
                <a:cs typeface="Times New Roman" pitchFamily="18" charset="0"/>
              </a:rPr>
              <a:t>Наиболее продуктивные:</a:t>
            </a:r>
            <a:endParaRPr lang="ru-RU" sz="2400" b="1" dirty="0" smtClean="0">
              <a:solidFill>
                <a:srgbClr val="7030A0"/>
              </a:solidFill>
              <a:latin typeface="Times New Roman" pitchFamily="18" charset="0"/>
              <a:cs typeface="Times New Roman" pitchFamily="18" charset="0"/>
            </a:endParaRPr>
          </a:p>
          <a:p>
            <a:pPr>
              <a:buFont typeface="Arial" pitchFamily="34" charset="0"/>
              <a:buChar char="•"/>
            </a:pPr>
            <a:r>
              <a:rPr lang="ru-RU" sz="2400" b="1" i="1" dirty="0" smtClean="0">
                <a:solidFill>
                  <a:srgbClr val="7030A0"/>
                </a:solidFill>
                <a:latin typeface="Times New Roman" pitchFamily="18" charset="0"/>
                <a:cs typeface="Times New Roman" pitchFamily="18" charset="0"/>
              </a:rPr>
              <a:t>Игровые формы;</a:t>
            </a:r>
          </a:p>
          <a:p>
            <a:pPr>
              <a:buFont typeface="Arial" pitchFamily="34" charset="0"/>
              <a:buChar char="•"/>
            </a:pPr>
            <a:r>
              <a:rPr lang="ru-RU" sz="2400" b="1" i="1" dirty="0" smtClean="0">
                <a:solidFill>
                  <a:srgbClr val="7030A0"/>
                </a:solidFill>
                <a:latin typeface="Times New Roman" pitchFamily="18" charset="0"/>
                <a:cs typeface="Times New Roman" pitchFamily="18" charset="0"/>
              </a:rPr>
              <a:t>Организация парной и индивидуальной работы;</a:t>
            </a:r>
          </a:p>
          <a:p>
            <a:pPr>
              <a:buFont typeface="Arial" pitchFamily="34" charset="0"/>
              <a:buChar char="•"/>
            </a:pPr>
            <a:r>
              <a:rPr lang="ru-RU" sz="2400" b="1" i="1" dirty="0" smtClean="0">
                <a:solidFill>
                  <a:srgbClr val="7030A0"/>
                </a:solidFill>
                <a:latin typeface="Times New Roman" pitchFamily="18" charset="0"/>
                <a:cs typeface="Times New Roman" pitchFamily="18" charset="0"/>
              </a:rPr>
              <a:t>Организация самостоятельной деятельности учащихся;</a:t>
            </a:r>
          </a:p>
          <a:p>
            <a:pPr>
              <a:buFont typeface="Arial" pitchFamily="34" charset="0"/>
              <a:buChar char="•"/>
            </a:pPr>
            <a:r>
              <a:rPr lang="ru-RU" sz="2400" b="1" i="1" dirty="0" smtClean="0">
                <a:solidFill>
                  <a:srgbClr val="7030A0"/>
                </a:solidFill>
                <a:latin typeface="Times New Roman" pitchFamily="18" charset="0"/>
                <a:cs typeface="Times New Roman" pitchFamily="18" charset="0"/>
              </a:rPr>
              <a:t>Создание конкретных ситуаций, их анализ;</a:t>
            </a:r>
          </a:p>
          <a:p>
            <a:pPr>
              <a:buFont typeface="Arial" pitchFamily="34" charset="0"/>
              <a:buChar char="•"/>
            </a:pPr>
            <a:r>
              <a:rPr lang="ru-RU" sz="2400" b="1" i="1" dirty="0" smtClean="0">
                <a:solidFill>
                  <a:srgbClr val="7030A0"/>
                </a:solidFill>
                <a:latin typeface="Times New Roman" pitchFamily="18" charset="0"/>
                <a:cs typeface="Times New Roman" pitchFamily="18" charset="0"/>
              </a:rPr>
              <a:t>Постановка вопросов, активизирующих диалог.</a:t>
            </a:r>
            <a:endParaRPr lang="en-US" sz="2400" b="1" i="1" dirty="0" smtClean="0">
              <a:solidFill>
                <a:srgbClr val="7030A0"/>
              </a:solidFill>
              <a:latin typeface="Times New Roman" pitchFamily="18" charset="0"/>
              <a:cs typeface="Times New Roman" pitchFamily="18" charset="0"/>
            </a:endParaRPr>
          </a:p>
          <a:p>
            <a:pPr>
              <a:buFont typeface="Arial" pitchFamily="34" charset="0"/>
              <a:buChar char="•"/>
            </a:pPr>
            <a:r>
              <a:rPr lang="ru-RU" sz="2400" b="1" i="1" dirty="0" smtClean="0">
                <a:solidFill>
                  <a:srgbClr val="7030A0"/>
                </a:solidFill>
                <a:latin typeface="Times New Roman" pitchFamily="18" charset="0"/>
                <a:cs typeface="Times New Roman" pitchFamily="18" charset="0"/>
              </a:rPr>
              <a:t>Проблемное обучение.</a:t>
            </a:r>
          </a:p>
          <a:p>
            <a:pPr>
              <a:buNone/>
            </a:pPr>
            <a:endParaRPr lang="ru-RU" sz="2000" b="1" i="1" dirty="0" smtClean="0">
              <a:solidFill>
                <a:srgbClr val="7030A0"/>
              </a:solidFill>
              <a:latin typeface="Times New Roman" pitchFamily="18" charset="0"/>
              <a:cs typeface="Times New Roman" pitchFamily="18" charset="0"/>
            </a:endParaRPr>
          </a:p>
          <a:p>
            <a:pPr algn="just">
              <a:buNone/>
            </a:pPr>
            <a:r>
              <a:rPr lang="ru-RU" sz="2000" b="1" i="1" dirty="0" smtClean="0">
                <a:solidFill>
                  <a:srgbClr val="9B2582"/>
                </a:solidFill>
                <a:latin typeface="Times New Roman" pitchFamily="18" charset="0"/>
                <a:cs typeface="Times New Roman" pitchFamily="18" charset="0"/>
              </a:rPr>
              <a:t>     Надо применять разнообразные методы и находить новые. Школа должна быть педагогической лабораторией, учитель в своей учебно-воспитательной работе должен проявлять самостоятельное творчество.</a:t>
            </a:r>
          </a:p>
          <a:p>
            <a:pPr>
              <a:buNone/>
            </a:pPr>
            <a:r>
              <a:rPr lang="ru-RU" sz="2000" b="1" i="1" dirty="0" smtClean="0">
                <a:solidFill>
                  <a:srgbClr val="9B2582"/>
                </a:solidFill>
                <a:latin typeface="Times New Roman" pitchFamily="18" charset="0"/>
                <a:cs typeface="Times New Roman" pitchFamily="18" charset="0"/>
              </a:rPr>
              <a:t>                                  Л.Н.Толстой.</a:t>
            </a:r>
            <a:endParaRPr lang="ru-RU" sz="2000" b="1" i="1" dirty="0">
              <a:solidFill>
                <a:srgbClr val="9B258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1"/>
            <a:ext cx="6636854" cy="1071546"/>
          </a:xfrm>
        </p:spPr>
        <p:txBody>
          <a:bodyPr/>
          <a:lstStyle/>
          <a:p>
            <a:pPr algn="ctr"/>
            <a:r>
              <a:rPr lang="ru-RU" sz="2400" b="1" i="1" dirty="0" smtClean="0">
                <a:solidFill>
                  <a:srgbClr val="C00000"/>
                </a:solidFill>
              </a:rPr>
              <a:t>ОРГАНИЗАЦИОННЫЙ МОМЕНТ</a:t>
            </a:r>
            <a:endParaRPr lang="ru-RU" sz="2400" b="1" i="1" dirty="0">
              <a:solidFill>
                <a:srgbClr val="C00000"/>
              </a:solidFill>
            </a:endParaRPr>
          </a:p>
        </p:txBody>
      </p:sp>
      <p:sp>
        <p:nvSpPr>
          <p:cNvPr id="3" name="Текст 2"/>
          <p:cNvSpPr>
            <a:spLocks noGrp="1"/>
          </p:cNvSpPr>
          <p:nvPr>
            <p:ph type="body" idx="1"/>
          </p:nvPr>
        </p:nvSpPr>
        <p:spPr>
          <a:xfrm>
            <a:off x="642910" y="857232"/>
            <a:ext cx="8290778" cy="5391168"/>
          </a:xfrm>
        </p:spPr>
        <p:txBody>
          <a:bodyPr/>
          <a:lstStyle/>
          <a:p>
            <a:pPr>
              <a:buNone/>
            </a:pPr>
            <a:r>
              <a:rPr lang="ru-RU" sz="2400" b="1" dirty="0" smtClean="0"/>
              <a:t>«ФАНТАСТИЧЕСКАЯ ДОБАВКА»</a:t>
            </a:r>
            <a:endParaRPr lang="ru-RU" sz="2400" dirty="0" smtClean="0"/>
          </a:p>
          <a:p>
            <a:pPr algn="just">
              <a:buNone/>
            </a:pPr>
            <a:r>
              <a:rPr lang="ru-RU" sz="2400" dirty="0" smtClean="0"/>
              <a:t> 	Преподаватель дополняет реальную  ситуацию фантастикой. Можно переносить учебную ситуацию  на фантастическую планету; перенести реального или литературного героя во времени; рассмотреть изучаемую ситуацию с необычной точки зрения, например глазами инопланетянина или древнего грека…</a:t>
            </a:r>
          </a:p>
          <a:p>
            <a:pPr>
              <a:buNone/>
            </a:pPr>
            <a:r>
              <a:rPr lang="ru-RU" sz="2400" b="1" dirty="0" smtClean="0"/>
              <a:t>«ИНТЕЛЛЕКТУАЛЬНАЯ РАЗМИНКА»</a:t>
            </a:r>
            <a:endParaRPr lang="ru-RU" sz="2400" dirty="0" smtClean="0"/>
          </a:p>
          <a:p>
            <a:pPr algn="just">
              <a:buNone/>
            </a:pPr>
            <a:r>
              <a:rPr lang="ru-RU" sz="2400" dirty="0" smtClean="0"/>
              <a:t>  Можно начать урок с интеллектуальной разминки — два-три не слишком сложных вопроса на размышление. С традиционного устного короткого опроса — простого опроса, ибо основная его цель — настроить учащегося на работу, а не устроить ему стресс с головомойкой. </a:t>
            </a:r>
          </a:p>
          <a:p>
            <a:pPr algn="just">
              <a:buNone/>
            </a:pPr>
            <a:endParaRPr lang="ru-RU" sz="2400" dirty="0" smtClean="0"/>
          </a:p>
          <a:p>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285728"/>
            <a:ext cx="7862150" cy="1131909"/>
          </a:xfrm>
        </p:spPr>
        <p:txBody>
          <a:bodyPr/>
          <a:lstStyle/>
          <a:p>
            <a:pPr algn="ctr"/>
            <a:r>
              <a:rPr lang="ru-RU" sz="2000" b="1" i="1" dirty="0" smtClean="0">
                <a:solidFill>
                  <a:schemeClr val="accent5">
                    <a:lumMod val="75000"/>
                  </a:schemeClr>
                </a:solidFill>
              </a:rPr>
              <a:t>АКТУАЛИЗАЦИЯ ЗНАНИЙ УУД В НАЧАЛЕ УРОКА ИЛИ В ПРОЦЕССЕ ЕГО ПО МЕРЕ НЕОБХОДИМОСТИ</a:t>
            </a:r>
            <a:r>
              <a:rPr lang="ru-RU" dirty="0" smtClean="0"/>
              <a:t/>
            </a:r>
            <a:br>
              <a:rPr lang="ru-RU" dirty="0" smtClean="0"/>
            </a:br>
            <a:endParaRPr lang="ru-RU" dirty="0"/>
          </a:p>
        </p:txBody>
      </p:sp>
      <p:sp>
        <p:nvSpPr>
          <p:cNvPr id="3" name="Текст 2"/>
          <p:cNvSpPr>
            <a:spLocks noGrp="1"/>
          </p:cNvSpPr>
          <p:nvPr>
            <p:ph type="body" idx="1"/>
          </p:nvPr>
        </p:nvSpPr>
        <p:spPr>
          <a:xfrm>
            <a:off x="785786" y="1071546"/>
            <a:ext cx="8215370" cy="5500726"/>
          </a:xfrm>
        </p:spPr>
        <p:txBody>
          <a:bodyPr/>
          <a:lstStyle/>
          <a:p>
            <a:pPr algn="just">
              <a:buNone/>
            </a:pPr>
            <a:r>
              <a:rPr lang="ru-RU" sz="2000" b="1" dirty="0" smtClean="0"/>
              <a:t>«ЛОВИ ОШИБКУ!»</a:t>
            </a:r>
            <a:endParaRPr lang="ru-RU" sz="2000" dirty="0" smtClean="0"/>
          </a:p>
          <a:p>
            <a:pPr algn="just">
              <a:buNone/>
            </a:pPr>
            <a:r>
              <a:rPr lang="ru-RU" sz="2000" dirty="0" smtClean="0"/>
              <a:t>    	Объясняя  материал, преподаватель намеренно допускает ошибки. Сначала учащиеся заранее предупреждаются об этом. Иногда им можно даже подсказывать «опасные места» интонацией или жестом. Учим учащихся мгновенно пресекать ошибки условным знаком (мы хлопаем в ладоши) или пояснением, когда оно требуется.	Поощряйте внимание и готовность вмешаться!		Учащийся получает текст (или скажем, разбор решения задачи) со специально допущенными ошибками – пусть «поработает учителем». </a:t>
            </a:r>
          </a:p>
          <a:p>
            <a:pPr algn="just">
              <a:buNone/>
            </a:pPr>
            <a:r>
              <a:rPr lang="ru-RU" sz="2000" b="1" dirty="0" smtClean="0"/>
              <a:t>«КРОССВОРД»</a:t>
            </a:r>
            <a:endParaRPr lang="ru-RU" sz="2000" dirty="0" smtClean="0"/>
          </a:p>
          <a:p>
            <a:pPr algn="just">
              <a:buNone/>
            </a:pPr>
            <a:r>
              <a:rPr lang="ru-RU" sz="2000" dirty="0" smtClean="0"/>
              <a:t>		Кроссворды на уроке – это актуализация и закрепление знаний, привлечение внимания к материалу, интеллектуальная зарядка в занимательной форме. Учащиеся любят разгадывать загадки, ребусы и кроссворды.</a:t>
            </a:r>
          </a:p>
          <a:p>
            <a:pPr>
              <a:buNone/>
            </a:pPr>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hape 243"/>
          <p:cNvSpPr txBox="1">
            <a:spLocks noGrp="1"/>
          </p:cNvSpPr>
          <p:nvPr>
            <p:ph type="title"/>
          </p:nvPr>
        </p:nvSpPr>
        <p:spPr>
          <a:xfrm>
            <a:off x="1435100" y="0"/>
            <a:ext cx="7499350" cy="857232"/>
          </a:xfrm>
        </p:spPr>
        <p:txBody>
          <a:bodyPr tIns="45700" bIns="45700"/>
          <a:lstStyle/>
          <a:p>
            <a:pPr algn="ctr" eaLnBrk="1" hangingPunct="1">
              <a:spcBef>
                <a:spcPct val="0"/>
              </a:spcBef>
              <a:buSzPct val="25000"/>
              <a:buFont typeface="Times New Roman" pitchFamily="18" charset="0"/>
              <a:buNone/>
            </a:pPr>
            <a:r>
              <a:rPr lang="ru-RU" sz="2800" b="1" dirty="0" smtClean="0">
                <a:solidFill>
                  <a:srgbClr val="C00000"/>
                </a:solidFill>
                <a:latin typeface="Times New Roman" pitchFamily="18" charset="0"/>
                <a:cs typeface="Times New Roman" pitchFamily="18" charset="0"/>
                <a:sym typeface="Times New Roman" pitchFamily="18" charset="0"/>
              </a:rPr>
              <a:t>Подготовка к восприятию нового материала</a:t>
            </a:r>
          </a:p>
        </p:txBody>
      </p:sp>
      <p:sp>
        <p:nvSpPr>
          <p:cNvPr id="244" name="Shape 244"/>
          <p:cNvSpPr txBox="1">
            <a:spLocks noGrp="1"/>
          </p:cNvSpPr>
          <p:nvPr>
            <p:ph type="body" idx="1"/>
          </p:nvPr>
        </p:nvSpPr>
        <p:spPr>
          <a:xfrm>
            <a:off x="571472" y="714356"/>
            <a:ext cx="8572528" cy="5378469"/>
          </a:xfrm>
          <a:solidFill>
            <a:srgbClr val="ECE3F1"/>
          </a:solidFill>
        </p:spPr>
        <p:txBody>
          <a:bodyPr tIns="45700" bIns="45700">
            <a:noAutofit/>
          </a:bodyPr>
          <a:lstStyle/>
          <a:p>
            <a:pPr marL="365125" indent="-288925" algn="just" eaLnBrk="1" hangingPunct="1">
              <a:buSzPct val="48000"/>
              <a:buNone/>
            </a:pPr>
            <a:r>
              <a:rPr lang="ru-RU" sz="2800" dirty="0" smtClean="0">
                <a:solidFill>
                  <a:srgbClr val="000000"/>
                </a:solidFill>
                <a:latin typeface="Arial" charset="0"/>
                <a:cs typeface="Arial" charset="0"/>
              </a:rPr>
              <a:t>«</a:t>
            </a:r>
            <a:r>
              <a:rPr lang="ru-RU" sz="2800" b="1" dirty="0" smtClean="0">
                <a:solidFill>
                  <a:srgbClr val="372970"/>
                </a:solidFill>
                <a:latin typeface="Arial" charset="0"/>
                <a:cs typeface="Arial" charset="0"/>
              </a:rPr>
              <a:t>Удивляй». </a:t>
            </a:r>
            <a:r>
              <a:rPr lang="ru-RU" sz="2000" dirty="0" smtClean="0"/>
              <a:t>Приём, направленный на активизацию мыслительной деятельности и привлечение интереса к теме урока. Формирует: умение анализировать; умение выделять и формулировать противоречие. Учитель находит такой угол зрения, при котором даже хорошо известные факты становятся загадкой. Хорошо известно, что ничто так не привлекает внимание и не стимулирует работу, как удивительное. Всегда можно найти такой угол зрения, при котором даже обыденное становится удивительным. Это могут быть факты из биографии писателей.</a:t>
            </a:r>
          </a:p>
          <a:p>
            <a:pPr marL="365125" indent="-288925" algn="just" eaLnBrk="1" hangingPunct="1">
              <a:buSzPct val="48000"/>
              <a:buNone/>
            </a:pPr>
            <a:r>
              <a:rPr lang="ru-RU" sz="2800" b="1" dirty="0" smtClean="0">
                <a:solidFill>
                  <a:srgbClr val="372970"/>
                </a:solidFill>
                <a:latin typeface="Arial" charset="0"/>
                <a:cs typeface="Arial" charset="0"/>
              </a:rPr>
              <a:t>Использование загадок,     	пословиц и поговорок.</a:t>
            </a:r>
          </a:p>
          <a:p>
            <a:pPr marL="365125" indent="-288925" algn="just" eaLnBrk="1" hangingPunct="1">
              <a:buSzPct val="48000"/>
              <a:buNone/>
            </a:pPr>
            <a:r>
              <a:rPr lang="ru-RU" sz="2800" b="1" dirty="0" smtClean="0">
                <a:solidFill>
                  <a:srgbClr val="372970"/>
                </a:solidFill>
                <a:latin typeface="Arial" charset="0"/>
                <a:cs typeface="Arial" charset="0"/>
              </a:rPr>
              <a:t>«Привлекательная цель». </a:t>
            </a:r>
            <a:r>
              <a:rPr lang="ru-RU" sz="2000" dirty="0" smtClean="0"/>
              <a:t>Перед учащимся ставится простая, понятная и привлекательная для него цель, выполняя которую он волей-неволей выполняет и то учебное действие, которое планирует педагог.</a:t>
            </a:r>
          </a:p>
          <a:p>
            <a:pPr marL="365125" indent="-288925" eaLnBrk="1" hangingPunct="1">
              <a:buSzPct val="48000"/>
              <a:buNone/>
            </a:pPr>
            <a:endParaRPr lang="ru-RU" sz="2800" b="1" dirty="0" smtClean="0">
              <a:solidFill>
                <a:srgbClr val="372970"/>
              </a:solidFill>
              <a:latin typeface="Arial" charset="0"/>
              <a:cs typeface="Arial" charset="0"/>
            </a:endParaRPr>
          </a:p>
          <a:p>
            <a:pPr marL="365125" indent="-288925" eaLnBrk="1" hangingPunct="1">
              <a:buFontTx/>
              <a:buNone/>
            </a:pPr>
            <a:endParaRPr lang="ru-RU" dirty="0" smtClean="0">
              <a:solidFill>
                <a:srgbClr val="000000"/>
              </a:solidFill>
              <a:latin typeface="Arial" charset="0"/>
              <a:cs typeface="Arial" charset="0"/>
            </a:endParaRPr>
          </a:p>
          <a:p>
            <a:pPr marL="365125" indent="-288925" eaLnBrk="1" hangingPunct="1">
              <a:buFontTx/>
              <a:buNone/>
            </a:pPr>
            <a:endParaRPr lang="ru-RU" dirty="0" smtClean="0">
              <a:solidFill>
                <a:srgbClr val="000000"/>
              </a:solidFill>
              <a:latin typeface="Arial" charset="0"/>
              <a:cs typeface="Arial" charset="0"/>
            </a:endParaRPr>
          </a:p>
          <a:p>
            <a:pPr marL="365125" indent="-288925" eaLnBrk="1" hangingPunct="1">
              <a:buFontTx/>
              <a:buNone/>
            </a:pPr>
            <a:endParaRPr lang="ru-RU" dirty="0" smtClean="0">
              <a:solidFill>
                <a:srgbClr val="000000"/>
              </a:solidFill>
              <a:latin typeface="Arial" charset="0"/>
              <a:cs typeface="Arial" charset="0"/>
            </a:endParaRPr>
          </a:p>
          <a:p>
            <a:pPr marL="365125" indent="-288925" eaLnBrk="1" hangingPunct="1">
              <a:buFontTx/>
              <a:buNone/>
            </a:pPr>
            <a:endParaRPr lang="ru-RU" dirty="0" smtClean="0">
              <a:solidFill>
                <a:srgbClr val="000000"/>
              </a:solidFill>
              <a:latin typeface="Arial" charset="0"/>
              <a:cs typeface="Arial" charset="0"/>
            </a:endParaRPr>
          </a:p>
        </p:txBody>
      </p:sp>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hape 236"/>
          <p:cNvSpPr txBox="1">
            <a:spLocks noGrp="1"/>
          </p:cNvSpPr>
          <p:nvPr>
            <p:ph type="title"/>
          </p:nvPr>
        </p:nvSpPr>
        <p:spPr>
          <a:xfrm>
            <a:off x="500034" y="0"/>
            <a:ext cx="8434416" cy="1071546"/>
          </a:xfrm>
        </p:spPr>
        <p:txBody>
          <a:bodyPr tIns="45700" bIns="45700"/>
          <a:lstStyle/>
          <a:p>
            <a:pPr algn="ctr" eaLnBrk="1" hangingPunct="1">
              <a:spcBef>
                <a:spcPct val="0"/>
              </a:spcBef>
              <a:buSzPct val="25000"/>
              <a:buFont typeface="Times New Roman" pitchFamily="18" charset="0"/>
              <a:buNone/>
            </a:pPr>
            <a:r>
              <a:rPr lang="ru-RU" b="1" dirty="0" smtClean="0">
                <a:solidFill>
                  <a:srgbClr val="C00000"/>
                </a:solidFill>
                <a:latin typeface="Times New Roman" pitchFamily="18" charset="0"/>
                <a:cs typeface="Times New Roman" pitchFamily="18" charset="0"/>
                <a:sym typeface="Times New Roman" pitchFamily="18" charset="0"/>
              </a:rPr>
              <a:t>Приемы начала урока</a:t>
            </a:r>
          </a:p>
        </p:txBody>
      </p:sp>
      <p:sp>
        <p:nvSpPr>
          <p:cNvPr id="237" name="Shape 237"/>
          <p:cNvSpPr txBox="1">
            <a:spLocks noGrp="1"/>
          </p:cNvSpPr>
          <p:nvPr>
            <p:ph type="body" idx="1"/>
          </p:nvPr>
        </p:nvSpPr>
        <p:spPr>
          <a:xfrm>
            <a:off x="1071538" y="1071546"/>
            <a:ext cx="7862912" cy="5214954"/>
          </a:xfrm>
          <a:solidFill>
            <a:srgbClr val="ECE3F1"/>
          </a:solidFill>
        </p:spPr>
        <p:txBody>
          <a:bodyPr tIns="45700" bIns="45700">
            <a:noAutofit/>
          </a:bodyPr>
          <a:lstStyle/>
          <a:p>
            <a:pPr marL="365125" indent="-288925" eaLnBrk="1" hangingPunct="1">
              <a:buSzPct val="48000"/>
              <a:buFont typeface="Arial" charset="0"/>
              <a:buChar char="●"/>
            </a:pPr>
            <a:r>
              <a:rPr lang="ru-RU" dirty="0" smtClean="0">
                <a:solidFill>
                  <a:srgbClr val="000000"/>
                </a:solidFill>
                <a:latin typeface="Arial" charset="0"/>
                <a:cs typeface="Arial" charset="0"/>
              </a:rPr>
              <a:t> </a:t>
            </a:r>
            <a:r>
              <a:rPr lang="ru-RU" b="1" dirty="0" smtClean="0">
                <a:solidFill>
                  <a:srgbClr val="372970"/>
                </a:solidFill>
                <a:latin typeface="Arial" charset="0"/>
                <a:cs typeface="Arial" charset="0"/>
              </a:rPr>
              <a:t>Рифмованное начало урока.</a:t>
            </a:r>
          </a:p>
          <a:p>
            <a:pPr marL="365125" indent="-288925" eaLnBrk="1" hangingPunct="1">
              <a:buSzPct val="48000"/>
              <a:buFont typeface="Arial" charset="0"/>
              <a:buChar char="●"/>
            </a:pPr>
            <a:r>
              <a:rPr lang="ru-RU" b="1" dirty="0" smtClean="0">
                <a:solidFill>
                  <a:srgbClr val="372970"/>
                </a:solidFill>
                <a:latin typeface="Arial" charset="0"/>
                <a:cs typeface="Arial" charset="0"/>
              </a:rPr>
              <a:t> Начало урока с элементами театрализации.</a:t>
            </a:r>
          </a:p>
          <a:p>
            <a:pPr marL="365125" indent="-288925" eaLnBrk="1" hangingPunct="1">
              <a:buSzPct val="48000"/>
              <a:buFont typeface="Arial" charset="0"/>
              <a:buChar char="●"/>
            </a:pPr>
            <a:r>
              <a:rPr lang="ru-RU" b="1" dirty="0" smtClean="0">
                <a:solidFill>
                  <a:srgbClr val="372970"/>
                </a:solidFill>
                <a:latin typeface="Arial" charset="0"/>
                <a:cs typeface="Arial" charset="0"/>
              </a:rPr>
              <a:t> Высказывания выдающихся людей.</a:t>
            </a:r>
          </a:p>
          <a:p>
            <a:pPr marL="365125" indent="-288925" eaLnBrk="1" hangingPunct="1">
              <a:buSzPct val="25000"/>
              <a:buFontTx/>
              <a:buNone/>
            </a:pPr>
            <a:r>
              <a:rPr lang="ru-RU" b="1" dirty="0" smtClean="0">
                <a:solidFill>
                  <a:srgbClr val="372970"/>
                </a:solidFill>
                <a:latin typeface="Arial" charset="0"/>
                <a:cs typeface="Arial" charset="0"/>
              </a:rPr>
              <a:t> </a:t>
            </a:r>
          </a:p>
        </p:txBody>
      </p:sp>
      <p:pic>
        <p:nvPicPr>
          <p:cNvPr id="16388" name="Shape 238"/>
          <p:cNvPicPr preferRelativeResize="0">
            <a:picLocks noChangeAspect="1" noChangeArrowheads="1"/>
          </p:cNvPicPr>
          <p:nvPr/>
        </p:nvPicPr>
        <p:blipFill>
          <a:blip r:embed="rId3"/>
          <a:srcRect/>
          <a:stretch>
            <a:fillRect/>
          </a:stretch>
        </p:blipFill>
        <p:spPr bwMode="auto">
          <a:xfrm>
            <a:off x="4572000" y="3500438"/>
            <a:ext cx="3857625" cy="2500312"/>
          </a:xfrm>
          <a:prstGeom prst="rect">
            <a:avLst/>
          </a:prstGeom>
          <a:noFill/>
          <a:ln w="9525">
            <a:noFill/>
            <a:miter lim="800000"/>
            <a:headEnd/>
            <a:tailEnd/>
          </a:ln>
        </p:spPr>
      </p:pic>
    </p:spTree>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hape 250"/>
          <p:cNvSpPr txBox="1">
            <a:spLocks noGrp="1"/>
          </p:cNvSpPr>
          <p:nvPr>
            <p:ph type="title"/>
          </p:nvPr>
        </p:nvSpPr>
        <p:spPr>
          <a:xfrm>
            <a:off x="1435100" y="274638"/>
            <a:ext cx="7499350" cy="1143000"/>
          </a:xfrm>
        </p:spPr>
        <p:txBody>
          <a:bodyPr tIns="45700" bIns="45700"/>
          <a:lstStyle/>
          <a:p>
            <a:pPr eaLnBrk="1" hangingPunct="1">
              <a:spcBef>
                <a:spcPct val="0"/>
              </a:spcBef>
              <a:buSzPct val="25000"/>
              <a:buFont typeface="Times New Roman" pitchFamily="18" charset="0"/>
              <a:buNone/>
            </a:pPr>
            <a:r>
              <a:rPr lang="ru-RU" sz="4400" b="1" smtClean="0">
                <a:solidFill>
                  <a:srgbClr val="C00000"/>
                </a:solidFill>
                <a:latin typeface="Times New Roman" pitchFamily="18" charset="0"/>
                <a:cs typeface="Times New Roman" pitchFamily="18" charset="0"/>
                <a:sym typeface="Times New Roman" pitchFamily="18" charset="0"/>
              </a:rPr>
              <a:t>Изучение нового материала</a:t>
            </a:r>
          </a:p>
        </p:txBody>
      </p:sp>
      <p:sp>
        <p:nvSpPr>
          <p:cNvPr id="17411" name="Shape 251"/>
          <p:cNvSpPr txBox="1">
            <a:spLocks noGrp="1"/>
          </p:cNvSpPr>
          <p:nvPr>
            <p:ph type="body" idx="1"/>
          </p:nvPr>
        </p:nvSpPr>
        <p:spPr>
          <a:xfrm>
            <a:off x="1435100" y="1484313"/>
            <a:ext cx="7499350" cy="4968875"/>
          </a:xfrm>
          <a:solidFill>
            <a:srgbClr val="ECE3F1"/>
          </a:solidFill>
        </p:spPr>
        <p:txBody>
          <a:bodyPr tIns="45700" bIns="45700"/>
          <a:lstStyle/>
          <a:p>
            <a:pPr marL="365125" indent="-288925" eaLnBrk="1" hangingPunct="1">
              <a:buSzPct val="48000"/>
              <a:buFont typeface="Arial" charset="0"/>
              <a:buChar char="●"/>
            </a:pPr>
            <a:r>
              <a:rPr lang="ru-RU" b="1" smtClean="0">
                <a:solidFill>
                  <a:srgbClr val="372970"/>
                </a:solidFill>
                <a:latin typeface="Arial" charset="0"/>
                <a:cs typeface="Arial" charset="0"/>
              </a:rPr>
              <a:t>Урок – сказка.</a:t>
            </a:r>
          </a:p>
          <a:p>
            <a:pPr marL="365125" indent="-288925" eaLnBrk="1" hangingPunct="1">
              <a:buSzPct val="48000"/>
              <a:buFont typeface="Arial" charset="0"/>
              <a:buChar char="●"/>
            </a:pPr>
            <a:r>
              <a:rPr lang="ru-RU" b="1" smtClean="0">
                <a:solidFill>
                  <a:srgbClr val="372970"/>
                </a:solidFill>
                <a:latin typeface="Arial" charset="0"/>
                <a:cs typeface="Arial" charset="0"/>
              </a:rPr>
              <a:t> Урок – игра.</a:t>
            </a:r>
          </a:p>
          <a:p>
            <a:pPr marL="365125" indent="-288925" eaLnBrk="1" hangingPunct="1">
              <a:buSzPct val="48000"/>
              <a:buFont typeface="Arial" charset="0"/>
              <a:buChar char="●"/>
            </a:pPr>
            <a:r>
              <a:rPr lang="ru-RU" b="1" smtClean="0">
                <a:solidFill>
                  <a:srgbClr val="372970"/>
                </a:solidFill>
                <a:latin typeface="Arial" charset="0"/>
                <a:cs typeface="Arial" charset="0"/>
              </a:rPr>
              <a:t> Урок – конференция.</a:t>
            </a:r>
          </a:p>
          <a:p>
            <a:pPr marL="365125" indent="-288925" eaLnBrk="1" hangingPunct="1">
              <a:buSzPct val="48000"/>
              <a:buFont typeface="Arial" charset="0"/>
              <a:buChar char="●"/>
            </a:pPr>
            <a:r>
              <a:rPr lang="ru-RU" b="1" smtClean="0">
                <a:solidFill>
                  <a:srgbClr val="372970"/>
                </a:solidFill>
                <a:latin typeface="Arial" charset="0"/>
                <a:cs typeface="Arial" charset="0"/>
              </a:rPr>
              <a:t> Урок – путешествие.</a:t>
            </a:r>
          </a:p>
          <a:p>
            <a:pPr marL="365125" indent="-288925" eaLnBrk="1" hangingPunct="1">
              <a:buSzPct val="48000"/>
              <a:buFont typeface="Arial" charset="0"/>
              <a:buChar char="●"/>
            </a:pPr>
            <a:r>
              <a:rPr lang="ru-RU" b="1" smtClean="0">
                <a:solidFill>
                  <a:srgbClr val="372970"/>
                </a:solidFill>
                <a:latin typeface="Arial" charset="0"/>
                <a:cs typeface="Arial" charset="0"/>
              </a:rPr>
              <a:t> Урок – экскурсия.</a:t>
            </a:r>
          </a:p>
          <a:p>
            <a:pPr marL="365125" indent="-288925" eaLnBrk="1" hangingPunct="1">
              <a:buSzPct val="48000"/>
              <a:buFont typeface="Arial" charset="0"/>
              <a:buChar char="●"/>
            </a:pPr>
            <a:r>
              <a:rPr lang="ru-RU" b="1" smtClean="0">
                <a:solidFill>
                  <a:srgbClr val="372970"/>
                </a:solidFill>
                <a:latin typeface="Arial" charset="0"/>
                <a:cs typeface="Arial" charset="0"/>
              </a:rPr>
              <a:t> Прием «Драматизация».</a:t>
            </a:r>
          </a:p>
          <a:p>
            <a:pPr marL="365125" indent="-288925" eaLnBrk="1" hangingPunct="1">
              <a:buSzPct val="48000"/>
              <a:buFont typeface="Arial" charset="0"/>
              <a:buChar char="●"/>
            </a:pPr>
            <a:r>
              <a:rPr lang="ru-RU" b="1" smtClean="0">
                <a:solidFill>
                  <a:srgbClr val="372970"/>
                </a:solidFill>
                <a:latin typeface="Arial" charset="0"/>
                <a:cs typeface="Arial" charset="0"/>
              </a:rPr>
              <a:t> Прием «Свои примеры».</a:t>
            </a:r>
          </a:p>
          <a:p>
            <a:pPr marL="365125" indent="-288925" eaLnBrk="1" hangingPunct="1">
              <a:buSzPct val="48000"/>
              <a:buFont typeface="Arial" charset="0"/>
              <a:buChar char="●"/>
            </a:pPr>
            <a:r>
              <a:rPr lang="ru-RU" smtClean="0">
                <a:solidFill>
                  <a:srgbClr val="000000"/>
                </a:solidFill>
                <a:latin typeface="Arial" charset="0"/>
                <a:cs typeface="Arial" charset="0"/>
              </a:rPr>
              <a:t> </a:t>
            </a:r>
            <a:r>
              <a:rPr lang="ru-RU" b="1" smtClean="0">
                <a:solidFill>
                  <a:srgbClr val="372970"/>
                </a:solidFill>
                <a:latin typeface="Arial" charset="0"/>
                <a:cs typeface="Arial" charset="0"/>
              </a:rPr>
              <a:t>Создание проблемной ситуации.</a:t>
            </a:r>
          </a:p>
          <a:p>
            <a:pPr marL="365125" indent="-288925" eaLnBrk="1" hangingPunct="1">
              <a:buSzPct val="48000"/>
              <a:buFont typeface="Arial" charset="0"/>
              <a:buChar char="●"/>
            </a:pPr>
            <a:r>
              <a:rPr lang="ru-RU" b="1" smtClean="0">
                <a:solidFill>
                  <a:srgbClr val="372970"/>
                </a:solidFill>
                <a:latin typeface="Arial" charset="0"/>
                <a:cs typeface="Arial" charset="0"/>
              </a:rPr>
              <a:t> Метод диалога.</a:t>
            </a:r>
          </a:p>
        </p:txBody>
      </p:sp>
    </p:spTree>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1785918" y="285728"/>
            <a:ext cx="4500594" cy="622992"/>
          </a:xfrm>
          <a:ln/>
        </p:spPr>
        <p:style>
          <a:lnRef idx="2">
            <a:schemeClr val="accent1"/>
          </a:lnRef>
          <a:fillRef idx="1">
            <a:schemeClr val="lt1"/>
          </a:fillRef>
          <a:effectRef idx="0">
            <a:schemeClr val="accent1"/>
          </a:effectRef>
          <a:fontRef idx="minor">
            <a:schemeClr val="dk1"/>
          </a:fontRef>
        </p:style>
        <p:txBody>
          <a:bodyPr>
            <a:noAutofit/>
          </a:bodyPr>
          <a:lstStyle/>
          <a:p>
            <a:pPr marL="0" indent="0" algn="ctr">
              <a:buNone/>
            </a:pPr>
            <a:r>
              <a:rPr lang="ru-RU" sz="4000" b="1" i="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Метод Кластер</a:t>
            </a:r>
            <a:endParaRPr lang="ru-RU" sz="4000" b="1"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4" name="Скругленный прямоугольник 13"/>
          <p:cNvSpPr/>
          <p:nvPr/>
        </p:nvSpPr>
        <p:spPr>
          <a:xfrm>
            <a:off x="5000628" y="4643446"/>
            <a:ext cx="785818"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ЧТО?</a:t>
            </a:r>
          </a:p>
        </p:txBody>
      </p:sp>
      <p:sp>
        <p:nvSpPr>
          <p:cNvPr id="15" name="Скругленный прямоугольник 14"/>
          <p:cNvSpPr/>
          <p:nvPr/>
        </p:nvSpPr>
        <p:spPr>
          <a:xfrm>
            <a:off x="642910" y="3500438"/>
            <a:ext cx="1285884"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ПРЕДМЕТ</a:t>
            </a:r>
          </a:p>
        </p:txBody>
      </p:sp>
      <p:sp>
        <p:nvSpPr>
          <p:cNvPr id="16" name="Скругленный прямоугольник 15"/>
          <p:cNvSpPr/>
          <p:nvPr/>
        </p:nvSpPr>
        <p:spPr>
          <a:xfrm>
            <a:off x="2143108" y="6072206"/>
            <a:ext cx="928694"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ЛЮДИ</a:t>
            </a:r>
          </a:p>
        </p:txBody>
      </p:sp>
      <p:sp>
        <p:nvSpPr>
          <p:cNvPr id="17" name="Скругленный прямоугольник 16"/>
          <p:cNvSpPr/>
          <p:nvPr/>
        </p:nvSpPr>
        <p:spPr>
          <a:xfrm>
            <a:off x="2357422" y="5286388"/>
            <a:ext cx="2143140" cy="571504"/>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ОДУШЕВЛЁННОЕ</a:t>
            </a:r>
          </a:p>
        </p:txBody>
      </p:sp>
      <p:sp>
        <p:nvSpPr>
          <p:cNvPr id="18" name="Скругленный прямоугольник 17"/>
          <p:cNvSpPr/>
          <p:nvPr/>
        </p:nvSpPr>
        <p:spPr>
          <a:xfrm>
            <a:off x="4500562" y="5286388"/>
            <a:ext cx="2357454" cy="500066"/>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НЕОДУШЕВЛЁННОЕ</a:t>
            </a:r>
          </a:p>
        </p:txBody>
      </p:sp>
      <p:cxnSp>
        <p:nvCxnSpPr>
          <p:cNvPr id="25" name="Прямая соединительная линия 24"/>
          <p:cNvCxnSpPr/>
          <p:nvPr/>
        </p:nvCxnSpPr>
        <p:spPr>
          <a:xfrm rot="5400000">
            <a:off x="3251191" y="5178437"/>
            <a:ext cx="213520" cy="794"/>
          </a:xfrm>
          <a:prstGeom prst="line">
            <a:avLst/>
          </a:prstGeom>
          <a:ln/>
        </p:spPr>
        <p:style>
          <a:lnRef idx="2">
            <a:schemeClr val="dk1"/>
          </a:lnRef>
          <a:fillRef idx="0">
            <a:schemeClr val="dk1"/>
          </a:fillRef>
          <a:effectRef idx="1">
            <a:schemeClr val="dk1"/>
          </a:effectRef>
          <a:fontRef idx="minor">
            <a:schemeClr val="tx1"/>
          </a:fontRef>
        </p:style>
      </p:cxnSp>
      <p:cxnSp>
        <p:nvCxnSpPr>
          <p:cNvPr id="26" name="Прямая соединительная линия 25"/>
          <p:cNvCxnSpPr/>
          <p:nvPr/>
        </p:nvCxnSpPr>
        <p:spPr>
          <a:xfrm rot="5400000">
            <a:off x="5251455" y="5178437"/>
            <a:ext cx="214314" cy="1588"/>
          </a:xfrm>
          <a:prstGeom prst="line">
            <a:avLst/>
          </a:prstGeom>
          <a:ln/>
        </p:spPr>
        <p:style>
          <a:lnRef idx="2">
            <a:schemeClr val="dk1"/>
          </a:lnRef>
          <a:fillRef idx="0">
            <a:schemeClr val="dk1"/>
          </a:fillRef>
          <a:effectRef idx="1">
            <a:schemeClr val="dk1"/>
          </a:effectRef>
          <a:fontRef idx="minor">
            <a:schemeClr val="tx1"/>
          </a:fontRef>
        </p:style>
      </p:cxnSp>
      <p:cxnSp>
        <p:nvCxnSpPr>
          <p:cNvPr id="27" name="Прямая соединительная линия 26"/>
          <p:cNvCxnSpPr/>
          <p:nvPr/>
        </p:nvCxnSpPr>
        <p:spPr>
          <a:xfrm rot="5400000">
            <a:off x="2607455" y="5822173"/>
            <a:ext cx="285752" cy="214314"/>
          </a:xfrm>
          <a:prstGeom prst="line">
            <a:avLst/>
          </a:prstGeom>
          <a:ln/>
        </p:spPr>
        <p:style>
          <a:lnRef idx="2">
            <a:schemeClr val="dk1"/>
          </a:lnRef>
          <a:fillRef idx="0">
            <a:schemeClr val="dk1"/>
          </a:fillRef>
          <a:effectRef idx="1">
            <a:schemeClr val="dk1"/>
          </a:effectRef>
          <a:fontRef idx="minor">
            <a:schemeClr val="tx1"/>
          </a:fontRef>
        </p:style>
      </p:cxnSp>
      <p:cxnSp>
        <p:nvCxnSpPr>
          <p:cNvPr id="28" name="Прямая соединительная линия 27"/>
          <p:cNvCxnSpPr/>
          <p:nvPr/>
        </p:nvCxnSpPr>
        <p:spPr>
          <a:xfrm rot="16200000" flipH="1">
            <a:off x="4000496" y="5857892"/>
            <a:ext cx="285752" cy="142876"/>
          </a:xfrm>
          <a:prstGeom prst="line">
            <a:avLst/>
          </a:prstGeom>
          <a:ln/>
        </p:spPr>
        <p:style>
          <a:lnRef idx="2">
            <a:schemeClr val="dk1"/>
          </a:lnRef>
          <a:fillRef idx="0">
            <a:schemeClr val="dk1"/>
          </a:fillRef>
          <a:effectRef idx="1">
            <a:schemeClr val="dk1"/>
          </a:effectRef>
          <a:fontRef idx="minor">
            <a:schemeClr val="tx1"/>
          </a:fontRef>
        </p:style>
      </p:cxnSp>
      <p:sp>
        <p:nvSpPr>
          <p:cNvPr id="32" name="Скругленный прямоугольник 31"/>
          <p:cNvSpPr/>
          <p:nvPr/>
        </p:nvSpPr>
        <p:spPr>
          <a:xfrm>
            <a:off x="2928926" y="4643446"/>
            <a:ext cx="857256"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КТО?</a:t>
            </a:r>
          </a:p>
        </p:txBody>
      </p:sp>
      <p:sp>
        <p:nvSpPr>
          <p:cNvPr id="33" name="Скругленный прямоугольник 32"/>
          <p:cNvSpPr/>
          <p:nvPr/>
        </p:nvSpPr>
        <p:spPr>
          <a:xfrm>
            <a:off x="3500430" y="6000768"/>
            <a:ext cx="1571636" cy="500066"/>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ЖИВОТНЫЕ</a:t>
            </a:r>
          </a:p>
        </p:txBody>
      </p:sp>
      <p:sp>
        <p:nvSpPr>
          <p:cNvPr id="34" name="Скругленный прямоугольник 33"/>
          <p:cNvSpPr/>
          <p:nvPr/>
        </p:nvSpPr>
        <p:spPr>
          <a:xfrm>
            <a:off x="357158" y="4000504"/>
            <a:ext cx="2000264" cy="500066"/>
          </a:xfrm>
          <a:prstGeom prst="roundRect">
            <a:avLst>
              <a:gd name="adj" fmla="val 18793"/>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500" b="1" i="1" dirty="0" smtClean="0">
              <a:solidFill>
                <a:prstClr val="black"/>
              </a:solidFill>
            </a:endParaRPr>
          </a:p>
          <a:p>
            <a:pPr algn="ctr"/>
            <a:r>
              <a:rPr lang="ru-RU" sz="1500" b="1" i="1" dirty="0" smtClean="0">
                <a:solidFill>
                  <a:prstClr val="black"/>
                </a:solidFill>
              </a:rPr>
              <a:t>НАРИЦАТЕЛЬНОЕ</a:t>
            </a:r>
          </a:p>
          <a:p>
            <a:pPr algn="ctr"/>
            <a:endParaRPr lang="ru-RU" sz="1500" b="1" i="1" dirty="0" smtClean="0">
              <a:solidFill>
                <a:prstClr val="black"/>
              </a:solidFill>
            </a:endParaRPr>
          </a:p>
        </p:txBody>
      </p:sp>
      <p:sp>
        <p:nvSpPr>
          <p:cNvPr id="36" name="Скругленный прямоугольник 35"/>
          <p:cNvSpPr/>
          <p:nvPr/>
        </p:nvSpPr>
        <p:spPr>
          <a:xfrm>
            <a:off x="2571736" y="3643314"/>
            <a:ext cx="3357586" cy="785818"/>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000" b="1" i="1" dirty="0" smtClean="0">
                <a:solidFill>
                  <a:srgbClr val="C00000"/>
                </a:solidFill>
              </a:rPr>
              <a:t>ИМЯ СУЩЕСТВИТЕЛЬНОЕ</a:t>
            </a:r>
          </a:p>
        </p:txBody>
      </p:sp>
      <p:cxnSp>
        <p:nvCxnSpPr>
          <p:cNvPr id="38" name="Прямая соединительная линия 37"/>
          <p:cNvCxnSpPr/>
          <p:nvPr/>
        </p:nvCxnSpPr>
        <p:spPr>
          <a:xfrm rot="10800000">
            <a:off x="2214546" y="4357694"/>
            <a:ext cx="357190" cy="1588"/>
          </a:xfrm>
          <a:prstGeom prst="line">
            <a:avLst/>
          </a:prstGeom>
          <a:ln/>
        </p:spPr>
        <p:style>
          <a:lnRef idx="2">
            <a:schemeClr val="dk1"/>
          </a:lnRef>
          <a:fillRef idx="0">
            <a:schemeClr val="dk1"/>
          </a:fillRef>
          <a:effectRef idx="1">
            <a:schemeClr val="dk1"/>
          </a:effectRef>
          <a:fontRef idx="minor">
            <a:schemeClr val="tx1"/>
          </a:fontRef>
        </p:style>
      </p:cxnSp>
      <p:cxnSp>
        <p:nvCxnSpPr>
          <p:cNvPr id="44" name="Прямая соединительная линия 43"/>
          <p:cNvCxnSpPr>
            <a:stCxn id="36" idx="1"/>
          </p:cNvCxnSpPr>
          <p:nvPr/>
        </p:nvCxnSpPr>
        <p:spPr>
          <a:xfrm rot="10800000">
            <a:off x="1785918" y="3786191"/>
            <a:ext cx="785818" cy="250033"/>
          </a:xfrm>
          <a:prstGeom prst="line">
            <a:avLst/>
          </a:prstGeom>
          <a:ln/>
        </p:spPr>
        <p:style>
          <a:lnRef idx="2">
            <a:schemeClr val="dk1"/>
          </a:lnRef>
          <a:fillRef idx="0">
            <a:schemeClr val="dk1"/>
          </a:fillRef>
          <a:effectRef idx="1">
            <a:schemeClr val="dk1"/>
          </a:effectRef>
          <a:fontRef idx="minor">
            <a:schemeClr val="tx1"/>
          </a:fontRef>
        </p:style>
      </p:cxnSp>
      <p:cxnSp>
        <p:nvCxnSpPr>
          <p:cNvPr id="47" name="Прямая соединительная линия 46"/>
          <p:cNvCxnSpPr/>
          <p:nvPr/>
        </p:nvCxnSpPr>
        <p:spPr>
          <a:xfrm rot="5400000" flipH="1" flipV="1">
            <a:off x="3321835" y="4464851"/>
            <a:ext cx="214314" cy="142876"/>
          </a:xfrm>
          <a:prstGeom prst="line">
            <a:avLst/>
          </a:prstGeom>
          <a:ln/>
        </p:spPr>
        <p:style>
          <a:lnRef idx="2">
            <a:schemeClr val="dk1"/>
          </a:lnRef>
          <a:fillRef idx="0">
            <a:schemeClr val="dk1"/>
          </a:fillRef>
          <a:effectRef idx="1">
            <a:schemeClr val="dk1"/>
          </a:effectRef>
          <a:fontRef idx="minor">
            <a:schemeClr val="tx1"/>
          </a:fontRef>
        </p:style>
      </p:cxnSp>
      <p:cxnSp>
        <p:nvCxnSpPr>
          <p:cNvPr id="50" name="Прямая соединительная линия 49"/>
          <p:cNvCxnSpPr/>
          <p:nvPr/>
        </p:nvCxnSpPr>
        <p:spPr>
          <a:xfrm rot="16200000" flipV="1">
            <a:off x="5232801" y="4482710"/>
            <a:ext cx="214314" cy="107157"/>
          </a:xfrm>
          <a:prstGeom prst="line">
            <a:avLst/>
          </a:prstGeom>
          <a:ln/>
        </p:spPr>
        <p:style>
          <a:lnRef idx="2">
            <a:schemeClr val="dk1"/>
          </a:lnRef>
          <a:fillRef idx="0">
            <a:schemeClr val="dk1"/>
          </a:fillRef>
          <a:effectRef idx="1">
            <a:schemeClr val="dk1"/>
          </a:effectRef>
          <a:fontRef idx="minor">
            <a:schemeClr val="tx1"/>
          </a:fontRef>
        </p:style>
      </p:cxnSp>
      <p:sp>
        <p:nvSpPr>
          <p:cNvPr id="52" name="Скругленный прямоугольник 51"/>
          <p:cNvSpPr/>
          <p:nvPr/>
        </p:nvSpPr>
        <p:spPr>
          <a:xfrm>
            <a:off x="6072198" y="2714620"/>
            <a:ext cx="1071570" cy="500066"/>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ЧИСЛО</a:t>
            </a:r>
          </a:p>
        </p:txBody>
      </p:sp>
      <p:sp>
        <p:nvSpPr>
          <p:cNvPr id="53" name="Скругленный прямоугольник 52"/>
          <p:cNvSpPr/>
          <p:nvPr/>
        </p:nvSpPr>
        <p:spPr>
          <a:xfrm>
            <a:off x="7786710" y="2357430"/>
            <a:ext cx="928694"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ЕД.Ч</a:t>
            </a:r>
          </a:p>
        </p:txBody>
      </p:sp>
      <p:sp>
        <p:nvSpPr>
          <p:cNvPr id="54" name="Скругленный прямоугольник 53"/>
          <p:cNvSpPr/>
          <p:nvPr/>
        </p:nvSpPr>
        <p:spPr>
          <a:xfrm>
            <a:off x="7786710" y="2857496"/>
            <a:ext cx="928694"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МН.Ч</a:t>
            </a:r>
          </a:p>
        </p:txBody>
      </p:sp>
      <p:cxnSp>
        <p:nvCxnSpPr>
          <p:cNvPr id="55" name="Прямая соединительная линия 54"/>
          <p:cNvCxnSpPr/>
          <p:nvPr/>
        </p:nvCxnSpPr>
        <p:spPr>
          <a:xfrm rot="5400000" flipH="1" flipV="1">
            <a:off x="5786446" y="3286124"/>
            <a:ext cx="428628" cy="285752"/>
          </a:xfrm>
          <a:prstGeom prst="line">
            <a:avLst/>
          </a:prstGeom>
          <a:ln/>
        </p:spPr>
        <p:style>
          <a:lnRef idx="2">
            <a:schemeClr val="dk1"/>
          </a:lnRef>
          <a:fillRef idx="0">
            <a:schemeClr val="dk1"/>
          </a:fillRef>
          <a:effectRef idx="1">
            <a:schemeClr val="dk1"/>
          </a:effectRef>
          <a:fontRef idx="minor">
            <a:schemeClr val="tx1"/>
          </a:fontRef>
        </p:style>
      </p:cxnSp>
      <p:cxnSp>
        <p:nvCxnSpPr>
          <p:cNvPr id="58" name="Прямая соединительная линия 57"/>
          <p:cNvCxnSpPr>
            <a:endCxn id="53" idx="1"/>
          </p:cNvCxnSpPr>
          <p:nvPr/>
        </p:nvCxnSpPr>
        <p:spPr>
          <a:xfrm flipV="1">
            <a:off x="7000892" y="2571744"/>
            <a:ext cx="785818" cy="428628"/>
          </a:xfrm>
          <a:prstGeom prst="line">
            <a:avLst/>
          </a:prstGeom>
          <a:ln/>
        </p:spPr>
        <p:style>
          <a:lnRef idx="2">
            <a:schemeClr val="dk1"/>
          </a:lnRef>
          <a:fillRef idx="0">
            <a:schemeClr val="dk1"/>
          </a:fillRef>
          <a:effectRef idx="1">
            <a:schemeClr val="dk1"/>
          </a:effectRef>
          <a:fontRef idx="minor">
            <a:schemeClr val="tx1"/>
          </a:fontRef>
        </p:style>
      </p:cxnSp>
      <p:cxnSp>
        <p:nvCxnSpPr>
          <p:cNvPr id="60" name="Прямая соединительная линия 59"/>
          <p:cNvCxnSpPr>
            <a:endCxn id="54" idx="1"/>
          </p:cNvCxnSpPr>
          <p:nvPr/>
        </p:nvCxnSpPr>
        <p:spPr>
          <a:xfrm>
            <a:off x="7000892" y="3000372"/>
            <a:ext cx="785818" cy="71438"/>
          </a:xfrm>
          <a:prstGeom prst="line">
            <a:avLst/>
          </a:prstGeom>
          <a:ln/>
        </p:spPr>
        <p:style>
          <a:lnRef idx="2">
            <a:schemeClr val="dk1"/>
          </a:lnRef>
          <a:fillRef idx="0">
            <a:schemeClr val="dk1"/>
          </a:fillRef>
          <a:effectRef idx="1">
            <a:schemeClr val="dk1"/>
          </a:effectRef>
          <a:fontRef idx="minor">
            <a:schemeClr val="tx1"/>
          </a:fontRef>
        </p:style>
      </p:cxnSp>
      <p:sp>
        <p:nvSpPr>
          <p:cNvPr id="63" name="Скругленный прямоугольник 62"/>
          <p:cNvSpPr/>
          <p:nvPr/>
        </p:nvSpPr>
        <p:spPr>
          <a:xfrm>
            <a:off x="5929322" y="4286256"/>
            <a:ext cx="928694" cy="357190"/>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РОД</a:t>
            </a:r>
          </a:p>
        </p:txBody>
      </p:sp>
      <p:sp>
        <p:nvSpPr>
          <p:cNvPr id="64" name="Скругленный прямоугольник 63"/>
          <p:cNvSpPr/>
          <p:nvPr/>
        </p:nvSpPr>
        <p:spPr>
          <a:xfrm>
            <a:off x="7072330" y="4786322"/>
            <a:ext cx="642942"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Ж.Р.</a:t>
            </a:r>
          </a:p>
        </p:txBody>
      </p:sp>
      <p:sp>
        <p:nvSpPr>
          <p:cNvPr id="65" name="Скругленный прямоугольник 64"/>
          <p:cNvSpPr/>
          <p:nvPr/>
        </p:nvSpPr>
        <p:spPr>
          <a:xfrm>
            <a:off x="7072330" y="4143380"/>
            <a:ext cx="642942"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С.</a:t>
            </a:r>
            <a:r>
              <a:rPr lang="ru-RU" sz="1400" b="1" i="1" dirty="0" smtClean="0">
                <a:solidFill>
                  <a:prstClr val="black"/>
                </a:solidFill>
              </a:rPr>
              <a:t>Р.</a:t>
            </a:r>
          </a:p>
        </p:txBody>
      </p:sp>
      <p:sp>
        <p:nvSpPr>
          <p:cNvPr id="66" name="Скругленный прямоугольник 65"/>
          <p:cNvSpPr/>
          <p:nvPr/>
        </p:nvSpPr>
        <p:spPr>
          <a:xfrm>
            <a:off x="7000892" y="3571876"/>
            <a:ext cx="714380"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М. Р.</a:t>
            </a:r>
          </a:p>
        </p:txBody>
      </p:sp>
      <p:sp>
        <p:nvSpPr>
          <p:cNvPr id="67" name="Скругленный прямоугольник 66"/>
          <p:cNvSpPr/>
          <p:nvPr/>
        </p:nvSpPr>
        <p:spPr>
          <a:xfrm>
            <a:off x="8001024" y="4857760"/>
            <a:ext cx="857256" cy="500066"/>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prstClr val="black"/>
                </a:solidFill>
              </a:rPr>
              <a:t>ОНА</a:t>
            </a:r>
          </a:p>
          <a:p>
            <a:pPr algn="ctr"/>
            <a:r>
              <a:rPr lang="ru-RU" sz="1400" b="1" i="1" dirty="0" smtClean="0">
                <a:solidFill>
                  <a:prstClr val="black"/>
                </a:solidFill>
              </a:rPr>
              <a:t>МОЯ</a:t>
            </a:r>
          </a:p>
        </p:txBody>
      </p:sp>
      <p:sp>
        <p:nvSpPr>
          <p:cNvPr id="68" name="Скругленный прямоугольник 67"/>
          <p:cNvSpPr/>
          <p:nvPr/>
        </p:nvSpPr>
        <p:spPr>
          <a:xfrm>
            <a:off x="8001024" y="4143380"/>
            <a:ext cx="857256" cy="500066"/>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prstClr val="black"/>
                </a:solidFill>
              </a:rPr>
              <a:t>ОНО</a:t>
            </a:r>
          </a:p>
          <a:p>
            <a:pPr algn="ctr"/>
            <a:r>
              <a:rPr lang="ru-RU" sz="1400" b="1" i="1" dirty="0" smtClean="0">
                <a:solidFill>
                  <a:prstClr val="black"/>
                </a:solidFill>
              </a:rPr>
              <a:t>МОЁ</a:t>
            </a:r>
          </a:p>
        </p:txBody>
      </p:sp>
      <p:sp>
        <p:nvSpPr>
          <p:cNvPr id="69" name="Скругленный прямоугольник 68"/>
          <p:cNvSpPr/>
          <p:nvPr/>
        </p:nvSpPr>
        <p:spPr>
          <a:xfrm>
            <a:off x="8001024" y="3500438"/>
            <a:ext cx="857256" cy="500066"/>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prstClr val="black"/>
                </a:solidFill>
              </a:rPr>
              <a:t>ОН</a:t>
            </a:r>
          </a:p>
          <a:p>
            <a:pPr algn="ctr"/>
            <a:r>
              <a:rPr lang="ru-RU" sz="1400" b="1" i="1" dirty="0" smtClean="0">
                <a:solidFill>
                  <a:prstClr val="black"/>
                </a:solidFill>
              </a:rPr>
              <a:t>МОЙ</a:t>
            </a:r>
          </a:p>
        </p:txBody>
      </p:sp>
      <p:cxnSp>
        <p:nvCxnSpPr>
          <p:cNvPr id="70" name="Прямая соединительная линия 69"/>
          <p:cNvCxnSpPr/>
          <p:nvPr/>
        </p:nvCxnSpPr>
        <p:spPr>
          <a:xfrm rot="10800000">
            <a:off x="7715272" y="4357694"/>
            <a:ext cx="285752" cy="1588"/>
          </a:xfrm>
          <a:prstGeom prst="line">
            <a:avLst/>
          </a:prstGeom>
          <a:ln/>
        </p:spPr>
        <p:style>
          <a:lnRef idx="2">
            <a:schemeClr val="dk1"/>
          </a:lnRef>
          <a:fillRef idx="0">
            <a:schemeClr val="dk1"/>
          </a:fillRef>
          <a:effectRef idx="1">
            <a:schemeClr val="dk1"/>
          </a:effectRef>
          <a:fontRef idx="minor">
            <a:schemeClr val="tx1"/>
          </a:fontRef>
        </p:style>
      </p:cxnSp>
      <p:cxnSp>
        <p:nvCxnSpPr>
          <p:cNvPr id="77" name="Прямая соединительная линия 76"/>
          <p:cNvCxnSpPr/>
          <p:nvPr/>
        </p:nvCxnSpPr>
        <p:spPr>
          <a:xfrm rot="10800000">
            <a:off x="6786578" y="4643446"/>
            <a:ext cx="285752" cy="214314"/>
          </a:xfrm>
          <a:prstGeom prst="line">
            <a:avLst/>
          </a:prstGeom>
          <a:ln/>
        </p:spPr>
        <p:style>
          <a:lnRef idx="2">
            <a:schemeClr val="dk1"/>
          </a:lnRef>
          <a:fillRef idx="0">
            <a:schemeClr val="dk1"/>
          </a:fillRef>
          <a:effectRef idx="1">
            <a:schemeClr val="dk1"/>
          </a:effectRef>
          <a:fontRef idx="minor">
            <a:schemeClr val="tx1"/>
          </a:fontRef>
        </p:style>
      </p:cxnSp>
      <p:cxnSp>
        <p:nvCxnSpPr>
          <p:cNvPr id="81" name="Прямая соединительная линия 80"/>
          <p:cNvCxnSpPr>
            <a:stCxn id="67" idx="1"/>
          </p:cNvCxnSpPr>
          <p:nvPr/>
        </p:nvCxnSpPr>
        <p:spPr>
          <a:xfrm rot="10800000">
            <a:off x="7715272" y="5072077"/>
            <a:ext cx="285752" cy="35717"/>
          </a:xfrm>
          <a:prstGeom prst="line">
            <a:avLst/>
          </a:prstGeom>
          <a:ln/>
        </p:spPr>
        <p:style>
          <a:lnRef idx="2">
            <a:schemeClr val="dk1"/>
          </a:lnRef>
          <a:fillRef idx="0">
            <a:schemeClr val="dk1"/>
          </a:fillRef>
          <a:effectRef idx="1">
            <a:schemeClr val="dk1"/>
          </a:effectRef>
          <a:fontRef idx="minor">
            <a:schemeClr val="tx1"/>
          </a:fontRef>
        </p:style>
      </p:cxnSp>
      <p:cxnSp>
        <p:nvCxnSpPr>
          <p:cNvPr id="83" name="Прямая соединительная линия 82"/>
          <p:cNvCxnSpPr/>
          <p:nvPr/>
        </p:nvCxnSpPr>
        <p:spPr>
          <a:xfrm rot="5400000" flipH="1" flipV="1">
            <a:off x="6750859" y="4036223"/>
            <a:ext cx="285752" cy="214314"/>
          </a:xfrm>
          <a:prstGeom prst="line">
            <a:avLst/>
          </a:prstGeom>
          <a:ln/>
        </p:spPr>
        <p:style>
          <a:lnRef idx="2">
            <a:schemeClr val="dk1"/>
          </a:lnRef>
          <a:fillRef idx="0">
            <a:schemeClr val="dk1"/>
          </a:fillRef>
          <a:effectRef idx="1">
            <a:schemeClr val="dk1"/>
          </a:effectRef>
          <a:fontRef idx="minor">
            <a:schemeClr val="tx1"/>
          </a:fontRef>
        </p:style>
      </p:cxnSp>
      <p:cxnSp>
        <p:nvCxnSpPr>
          <p:cNvPr id="89" name="Прямая соединительная линия 88"/>
          <p:cNvCxnSpPr/>
          <p:nvPr/>
        </p:nvCxnSpPr>
        <p:spPr>
          <a:xfrm rot="10800000">
            <a:off x="7715272" y="3786190"/>
            <a:ext cx="285752" cy="1588"/>
          </a:xfrm>
          <a:prstGeom prst="line">
            <a:avLst/>
          </a:prstGeom>
          <a:ln/>
        </p:spPr>
        <p:style>
          <a:lnRef idx="2">
            <a:schemeClr val="dk1"/>
          </a:lnRef>
          <a:fillRef idx="0">
            <a:schemeClr val="dk1"/>
          </a:fillRef>
          <a:effectRef idx="1">
            <a:schemeClr val="dk1"/>
          </a:effectRef>
          <a:fontRef idx="minor">
            <a:schemeClr val="tx1"/>
          </a:fontRef>
        </p:style>
      </p:cxnSp>
      <p:cxnSp>
        <p:nvCxnSpPr>
          <p:cNvPr id="91" name="Прямая соединительная линия 90"/>
          <p:cNvCxnSpPr/>
          <p:nvPr/>
        </p:nvCxnSpPr>
        <p:spPr>
          <a:xfrm rot="10800000">
            <a:off x="6858016" y="4429132"/>
            <a:ext cx="214314" cy="1588"/>
          </a:xfrm>
          <a:prstGeom prst="line">
            <a:avLst/>
          </a:prstGeom>
          <a:ln/>
        </p:spPr>
        <p:style>
          <a:lnRef idx="2">
            <a:schemeClr val="dk1"/>
          </a:lnRef>
          <a:fillRef idx="0">
            <a:schemeClr val="dk1"/>
          </a:fillRef>
          <a:effectRef idx="1">
            <a:schemeClr val="dk1"/>
          </a:effectRef>
          <a:fontRef idx="minor">
            <a:schemeClr val="tx1"/>
          </a:fontRef>
        </p:style>
      </p:cxnSp>
      <p:sp>
        <p:nvSpPr>
          <p:cNvPr id="43" name="Скругленный прямоугольник 42"/>
          <p:cNvSpPr/>
          <p:nvPr/>
        </p:nvSpPr>
        <p:spPr>
          <a:xfrm>
            <a:off x="3643306" y="2714620"/>
            <a:ext cx="1643074" cy="571504"/>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prstClr val="black"/>
                </a:solidFill>
                <a:cs typeface="Times New Roman" pitchFamily="18" charset="0"/>
              </a:rPr>
              <a:t>ИЗМЕНЕНИЕ</a:t>
            </a:r>
          </a:p>
          <a:p>
            <a:pPr algn="ctr"/>
            <a:r>
              <a:rPr lang="ru-RU" sz="1400" b="1" i="1" dirty="0" smtClean="0">
                <a:solidFill>
                  <a:prstClr val="black"/>
                </a:solidFill>
                <a:cs typeface="Times New Roman" pitchFamily="18" charset="0"/>
              </a:rPr>
              <a:t>ПО ПАДЕЖАМ</a:t>
            </a:r>
          </a:p>
        </p:txBody>
      </p:sp>
      <p:cxnSp>
        <p:nvCxnSpPr>
          <p:cNvPr id="46" name="Прямая соединительная линия 45"/>
          <p:cNvCxnSpPr/>
          <p:nvPr/>
        </p:nvCxnSpPr>
        <p:spPr>
          <a:xfrm rot="5400000" flipH="1" flipV="1">
            <a:off x="4143373" y="3428999"/>
            <a:ext cx="285752" cy="2"/>
          </a:xfrm>
          <a:prstGeom prst="line">
            <a:avLst/>
          </a:prstGeom>
          <a:ln/>
        </p:spPr>
        <p:style>
          <a:lnRef idx="2">
            <a:schemeClr val="dk1"/>
          </a:lnRef>
          <a:fillRef idx="0">
            <a:schemeClr val="dk1"/>
          </a:fillRef>
          <a:effectRef idx="1">
            <a:schemeClr val="dk1"/>
          </a:effectRef>
          <a:fontRef idx="minor">
            <a:schemeClr val="tx1"/>
          </a:fontRef>
        </p:style>
      </p:cxnSp>
      <p:sp>
        <p:nvSpPr>
          <p:cNvPr id="96" name="Скругленный прямоугольник 95"/>
          <p:cNvSpPr/>
          <p:nvPr/>
        </p:nvSpPr>
        <p:spPr>
          <a:xfrm>
            <a:off x="571472" y="4572008"/>
            <a:ext cx="1714512" cy="500066"/>
          </a:xfrm>
          <a:prstGeom prst="roundRect">
            <a:avLst>
              <a:gd name="adj" fmla="val 18793"/>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i="1" dirty="0" smtClean="0">
              <a:solidFill>
                <a:prstClr val="black"/>
              </a:solidFill>
            </a:endParaRPr>
          </a:p>
          <a:p>
            <a:pPr algn="ctr"/>
            <a:r>
              <a:rPr lang="ru-RU" sz="1400" b="1" i="1" dirty="0" smtClean="0">
                <a:solidFill>
                  <a:prstClr val="black"/>
                </a:solidFill>
              </a:rPr>
              <a:t>СОБСТВЕННОЕ</a:t>
            </a:r>
          </a:p>
          <a:p>
            <a:pPr algn="ctr"/>
            <a:endParaRPr lang="ru-RU" sz="1400" b="1" i="1" dirty="0" smtClean="0">
              <a:solidFill>
                <a:prstClr val="black"/>
              </a:solidFill>
            </a:endParaRPr>
          </a:p>
        </p:txBody>
      </p:sp>
      <p:cxnSp>
        <p:nvCxnSpPr>
          <p:cNvPr id="97" name="Прямая соединительная линия 96"/>
          <p:cNvCxnSpPr/>
          <p:nvPr/>
        </p:nvCxnSpPr>
        <p:spPr>
          <a:xfrm rot="5400000">
            <a:off x="2035951" y="4393413"/>
            <a:ext cx="571504" cy="500066"/>
          </a:xfrm>
          <a:prstGeom prst="line">
            <a:avLst/>
          </a:prstGeom>
          <a:ln/>
        </p:spPr>
        <p:style>
          <a:lnRef idx="2">
            <a:schemeClr val="dk1"/>
          </a:lnRef>
          <a:fillRef idx="0">
            <a:schemeClr val="dk1"/>
          </a:fillRef>
          <a:effectRef idx="1">
            <a:schemeClr val="dk1"/>
          </a:effectRef>
          <a:fontRef idx="minor">
            <a:schemeClr val="tx1"/>
          </a:fontRef>
        </p:style>
      </p:cxnSp>
      <p:sp>
        <p:nvSpPr>
          <p:cNvPr id="101" name="Скругленный прямоугольник 100"/>
          <p:cNvSpPr/>
          <p:nvPr/>
        </p:nvSpPr>
        <p:spPr>
          <a:xfrm>
            <a:off x="428596" y="5286388"/>
            <a:ext cx="1928826" cy="500066"/>
          </a:xfrm>
          <a:prstGeom prst="roundRect">
            <a:avLst>
              <a:gd name="adj" fmla="val 18793"/>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400" b="1" i="1" dirty="0" smtClean="0">
              <a:solidFill>
                <a:prstClr val="black"/>
              </a:solidFill>
            </a:endParaRPr>
          </a:p>
          <a:p>
            <a:pPr algn="ctr"/>
            <a:r>
              <a:rPr lang="ru-RU" sz="1500" b="1" i="1" dirty="0" smtClean="0">
                <a:solidFill>
                  <a:prstClr val="black"/>
                </a:solidFill>
              </a:rPr>
              <a:t>С БОЛЬШОЙ БУКВЫ</a:t>
            </a:r>
          </a:p>
          <a:p>
            <a:pPr algn="ctr"/>
            <a:endParaRPr lang="ru-RU" sz="1400" b="1" i="1" dirty="0" smtClean="0">
              <a:solidFill>
                <a:prstClr val="black"/>
              </a:solidFill>
            </a:endParaRPr>
          </a:p>
        </p:txBody>
      </p:sp>
      <p:cxnSp>
        <p:nvCxnSpPr>
          <p:cNvPr id="103" name="Прямая соединительная линия 102"/>
          <p:cNvCxnSpPr/>
          <p:nvPr/>
        </p:nvCxnSpPr>
        <p:spPr>
          <a:xfrm rot="5400000">
            <a:off x="1250530" y="5178834"/>
            <a:ext cx="213520" cy="1588"/>
          </a:xfrm>
          <a:prstGeom prst="line">
            <a:avLst/>
          </a:prstGeom>
          <a:ln/>
        </p:spPr>
        <p:style>
          <a:lnRef idx="2">
            <a:schemeClr val="dk1"/>
          </a:lnRef>
          <a:fillRef idx="0">
            <a:schemeClr val="dk1"/>
          </a:fillRef>
          <a:effectRef idx="1">
            <a:schemeClr val="dk1"/>
          </a:effectRef>
          <a:fontRef idx="minor">
            <a:schemeClr val="tx1"/>
          </a:fontRef>
        </p:style>
      </p:cxnSp>
      <p:sp>
        <p:nvSpPr>
          <p:cNvPr id="109" name="Скругленный прямоугольник 108"/>
          <p:cNvSpPr/>
          <p:nvPr/>
        </p:nvSpPr>
        <p:spPr>
          <a:xfrm>
            <a:off x="4214810" y="2071678"/>
            <a:ext cx="642942"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В.п.</a:t>
            </a:r>
          </a:p>
        </p:txBody>
      </p:sp>
      <p:sp>
        <p:nvSpPr>
          <p:cNvPr id="110" name="Скругленный прямоугольник 109"/>
          <p:cNvSpPr/>
          <p:nvPr/>
        </p:nvSpPr>
        <p:spPr>
          <a:xfrm>
            <a:off x="4929190" y="2071678"/>
            <a:ext cx="571504"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Т.п.</a:t>
            </a:r>
          </a:p>
        </p:txBody>
      </p:sp>
      <p:sp>
        <p:nvSpPr>
          <p:cNvPr id="111" name="Скругленный прямоугольник 110"/>
          <p:cNvSpPr/>
          <p:nvPr/>
        </p:nvSpPr>
        <p:spPr>
          <a:xfrm>
            <a:off x="5643570" y="2071678"/>
            <a:ext cx="571504"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П.п.</a:t>
            </a:r>
          </a:p>
        </p:txBody>
      </p:sp>
      <p:sp>
        <p:nvSpPr>
          <p:cNvPr id="112" name="Скругленный прямоугольник 111"/>
          <p:cNvSpPr/>
          <p:nvPr/>
        </p:nvSpPr>
        <p:spPr>
          <a:xfrm>
            <a:off x="3500430" y="2071678"/>
            <a:ext cx="642942"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Д.п.</a:t>
            </a:r>
          </a:p>
        </p:txBody>
      </p:sp>
      <p:sp>
        <p:nvSpPr>
          <p:cNvPr id="113" name="Скругленный прямоугольник 112"/>
          <p:cNvSpPr/>
          <p:nvPr/>
        </p:nvSpPr>
        <p:spPr>
          <a:xfrm>
            <a:off x="2786050" y="2143116"/>
            <a:ext cx="571504" cy="357190"/>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Р.п.</a:t>
            </a:r>
          </a:p>
        </p:txBody>
      </p:sp>
      <p:sp>
        <p:nvSpPr>
          <p:cNvPr id="114" name="Скругленный прямоугольник 113"/>
          <p:cNvSpPr/>
          <p:nvPr/>
        </p:nvSpPr>
        <p:spPr>
          <a:xfrm>
            <a:off x="1857356" y="2214554"/>
            <a:ext cx="642942" cy="357190"/>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И.п.</a:t>
            </a:r>
          </a:p>
        </p:txBody>
      </p:sp>
      <p:sp>
        <p:nvSpPr>
          <p:cNvPr id="115" name="Скругленный прямоугольник 114"/>
          <p:cNvSpPr/>
          <p:nvPr/>
        </p:nvSpPr>
        <p:spPr>
          <a:xfrm>
            <a:off x="1643042" y="1428736"/>
            <a:ext cx="785818" cy="500066"/>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prstClr val="black"/>
                </a:solidFill>
              </a:rPr>
              <a:t>КТО?</a:t>
            </a:r>
          </a:p>
          <a:p>
            <a:pPr algn="ctr"/>
            <a:r>
              <a:rPr lang="ru-RU" sz="1400" b="1" i="1" dirty="0" smtClean="0">
                <a:solidFill>
                  <a:prstClr val="black"/>
                </a:solidFill>
              </a:rPr>
              <a:t>ЧТО?</a:t>
            </a:r>
          </a:p>
        </p:txBody>
      </p:sp>
      <p:sp>
        <p:nvSpPr>
          <p:cNvPr id="116" name="Скругленный прямоугольник 115"/>
          <p:cNvSpPr/>
          <p:nvPr/>
        </p:nvSpPr>
        <p:spPr>
          <a:xfrm>
            <a:off x="2500298" y="1428736"/>
            <a:ext cx="928694" cy="500066"/>
          </a:xfrm>
          <a:prstGeom prst="roundRect">
            <a:avLst>
              <a:gd name="adj" fmla="val 11517"/>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prstClr val="black"/>
                </a:solidFill>
              </a:rPr>
              <a:t>КОГО?</a:t>
            </a:r>
          </a:p>
          <a:p>
            <a:pPr algn="ctr"/>
            <a:r>
              <a:rPr lang="ru-RU" sz="1400" b="1" i="1" dirty="0" smtClean="0">
                <a:solidFill>
                  <a:prstClr val="black"/>
                </a:solidFill>
              </a:rPr>
              <a:t>ЧЕГО?</a:t>
            </a:r>
          </a:p>
        </p:txBody>
      </p:sp>
      <p:cxnSp>
        <p:nvCxnSpPr>
          <p:cNvPr id="141" name="Прямая соединительная линия 140"/>
          <p:cNvCxnSpPr>
            <a:stCxn id="43" idx="1"/>
          </p:cNvCxnSpPr>
          <p:nvPr/>
        </p:nvCxnSpPr>
        <p:spPr>
          <a:xfrm rot="10800000">
            <a:off x="2357422" y="2571744"/>
            <a:ext cx="1285884" cy="428628"/>
          </a:xfrm>
          <a:prstGeom prst="line">
            <a:avLst/>
          </a:prstGeom>
          <a:ln/>
        </p:spPr>
        <p:style>
          <a:lnRef idx="2">
            <a:schemeClr val="dk1"/>
          </a:lnRef>
          <a:fillRef idx="0">
            <a:schemeClr val="dk1"/>
          </a:fillRef>
          <a:effectRef idx="1">
            <a:schemeClr val="dk1"/>
          </a:effectRef>
          <a:fontRef idx="minor">
            <a:schemeClr val="tx1"/>
          </a:fontRef>
        </p:style>
      </p:cxnSp>
      <p:cxnSp>
        <p:nvCxnSpPr>
          <p:cNvPr id="142" name="Прямая соединительная линия 141"/>
          <p:cNvCxnSpPr/>
          <p:nvPr/>
        </p:nvCxnSpPr>
        <p:spPr>
          <a:xfrm rot="10800000">
            <a:off x="3214678" y="2500306"/>
            <a:ext cx="428628" cy="285752"/>
          </a:xfrm>
          <a:prstGeom prst="line">
            <a:avLst/>
          </a:prstGeom>
          <a:ln/>
        </p:spPr>
        <p:style>
          <a:lnRef idx="2">
            <a:schemeClr val="dk1"/>
          </a:lnRef>
          <a:fillRef idx="0">
            <a:schemeClr val="dk1"/>
          </a:fillRef>
          <a:effectRef idx="1">
            <a:schemeClr val="dk1"/>
          </a:effectRef>
          <a:fontRef idx="minor">
            <a:schemeClr val="tx1"/>
          </a:fontRef>
        </p:style>
      </p:cxnSp>
      <p:cxnSp>
        <p:nvCxnSpPr>
          <p:cNvPr id="144" name="Прямая соединительная линия 143"/>
          <p:cNvCxnSpPr/>
          <p:nvPr/>
        </p:nvCxnSpPr>
        <p:spPr>
          <a:xfrm rot="5400000" flipH="1" flipV="1">
            <a:off x="3714744" y="2571744"/>
            <a:ext cx="285752" cy="1588"/>
          </a:xfrm>
          <a:prstGeom prst="line">
            <a:avLst/>
          </a:prstGeom>
          <a:ln/>
        </p:spPr>
        <p:style>
          <a:lnRef idx="2">
            <a:schemeClr val="dk1"/>
          </a:lnRef>
          <a:fillRef idx="0">
            <a:schemeClr val="dk1"/>
          </a:fillRef>
          <a:effectRef idx="1">
            <a:schemeClr val="dk1"/>
          </a:effectRef>
          <a:fontRef idx="minor">
            <a:schemeClr val="tx1"/>
          </a:fontRef>
        </p:style>
      </p:cxnSp>
      <p:cxnSp>
        <p:nvCxnSpPr>
          <p:cNvPr id="146" name="Прямая соединительная линия 145"/>
          <p:cNvCxnSpPr/>
          <p:nvPr/>
        </p:nvCxnSpPr>
        <p:spPr>
          <a:xfrm rot="5400000" flipH="1" flipV="1">
            <a:off x="4393405" y="2607463"/>
            <a:ext cx="214314" cy="1588"/>
          </a:xfrm>
          <a:prstGeom prst="line">
            <a:avLst/>
          </a:prstGeom>
          <a:ln/>
        </p:spPr>
        <p:style>
          <a:lnRef idx="2">
            <a:schemeClr val="dk1"/>
          </a:lnRef>
          <a:fillRef idx="0">
            <a:schemeClr val="dk1"/>
          </a:fillRef>
          <a:effectRef idx="1">
            <a:schemeClr val="dk1"/>
          </a:effectRef>
          <a:fontRef idx="minor">
            <a:schemeClr val="tx1"/>
          </a:fontRef>
        </p:style>
      </p:cxnSp>
      <p:cxnSp>
        <p:nvCxnSpPr>
          <p:cNvPr id="148" name="Прямая соединительная линия 147"/>
          <p:cNvCxnSpPr>
            <a:endCxn id="110" idx="2"/>
          </p:cNvCxnSpPr>
          <p:nvPr/>
        </p:nvCxnSpPr>
        <p:spPr>
          <a:xfrm rot="5400000" flipH="1" flipV="1">
            <a:off x="4964909" y="2607463"/>
            <a:ext cx="357190" cy="142876"/>
          </a:xfrm>
          <a:prstGeom prst="line">
            <a:avLst/>
          </a:prstGeom>
          <a:ln/>
        </p:spPr>
        <p:style>
          <a:lnRef idx="2">
            <a:schemeClr val="dk1"/>
          </a:lnRef>
          <a:fillRef idx="0">
            <a:schemeClr val="dk1"/>
          </a:fillRef>
          <a:effectRef idx="1">
            <a:schemeClr val="dk1"/>
          </a:effectRef>
          <a:fontRef idx="minor">
            <a:schemeClr val="tx1"/>
          </a:fontRef>
        </p:style>
      </p:cxnSp>
      <p:cxnSp>
        <p:nvCxnSpPr>
          <p:cNvPr id="150" name="Прямая соединительная линия 149"/>
          <p:cNvCxnSpPr>
            <a:endCxn id="111" idx="2"/>
          </p:cNvCxnSpPr>
          <p:nvPr/>
        </p:nvCxnSpPr>
        <p:spPr>
          <a:xfrm flipV="1">
            <a:off x="5072066" y="2500306"/>
            <a:ext cx="857256" cy="428628"/>
          </a:xfrm>
          <a:prstGeom prst="line">
            <a:avLst/>
          </a:prstGeom>
          <a:ln/>
        </p:spPr>
        <p:style>
          <a:lnRef idx="2">
            <a:schemeClr val="dk1"/>
          </a:lnRef>
          <a:fillRef idx="0">
            <a:schemeClr val="dk1"/>
          </a:fillRef>
          <a:effectRef idx="1">
            <a:schemeClr val="dk1"/>
          </a:effectRef>
          <a:fontRef idx="minor">
            <a:schemeClr val="tx1"/>
          </a:fontRef>
        </p:style>
      </p:cxnSp>
      <p:sp>
        <p:nvSpPr>
          <p:cNvPr id="161" name="Скругленный прямоугольник 160"/>
          <p:cNvSpPr/>
          <p:nvPr/>
        </p:nvSpPr>
        <p:spPr>
          <a:xfrm>
            <a:off x="3357554" y="1357298"/>
            <a:ext cx="857256" cy="571504"/>
          </a:xfrm>
          <a:prstGeom prst="roundRect">
            <a:avLst>
              <a:gd name="adj" fmla="val 11517"/>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prstClr val="black"/>
                </a:solidFill>
              </a:rPr>
              <a:t>КОМУ?</a:t>
            </a:r>
          </a:p>
          <a:p>
            <a:pPr algn="ctr"/>
            <a:r>
              <a:rPr lang="ru-RU" sz="1400" b="1" i="1" dirty="0" smtClean="0">
                <a:solidFill>
                  <a:prstClr val="black"/>
                </a:solidFill>
              </a:rPr>
              <a:t>ЧЕМУ?</a:t>
            </a:r>
          </a:p>
        </p:txBody>
      </p:sp>
      <p:sp>
        <p:nvSpPr>
          <p:cNvPr id="162" name="Скругленный прямоугольник 161"/>
          <p:cNvSpPr/>
          <p:nvPr/>
        </p:nvSpPr>
        <p:spPr>
          <a:xfrm>
            <a:off x="4214810" y="1428736"/>
            <a:ext cx="857256" cy="500066"/>
          </a:xfrm>
          <a:prstGeom prst="roundRect">
            <a:avLst>
              <a:gd name="adj" fmla="val 11517"/>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prstClr val="black"/>
                </a:solidFill>
              </a:rPr>
              <a:t>КОГО?</a:t>
            </a:r>
          </a:p>
          <a:p>
            <a:pPr algn="ctr"/>
            <a:r>
              <a:rPr lang="ru-RU" sz="1400" b="1" i="1" dirty="0" smtClean="0">
                <a:solidFill>
                  <a:prstClr val="black"/>
                </a:solidFill>
              </a:rPr>
              <a:t>ЧТО?</a:t>
            </a:r>
          </a:p>
        </p:txBody>
      </p:sp>
      <p:sp>
        <p:nvSpPr>
          <p:cNvPr id="163" name="Скругленный прямоугольник 162"/>
          <p:cNvSpPr/>
          <p:nvPr/>
        </p:nvSpPr>
        <p:spPr>
          <a:xfrm>
            <a:off x="5072066" y="1428736"/>
            <a:ext cx="785818" cy="500066"/>
          </a:xfrm>
          <a:prstGeom prst="roundRect">
            <a:avLst>
              <a:gd name="adj" fmla="val 11517"/>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prstClr val="black"/>
                </a:solidFill>
              </a:rPr>
              <a:t>КЕМ?</a:t>
            </a:r>
          </a:p>
          <a:p>
            <a:pPr algn="ctr"/>
            <a:r>
              <a:rPr lang="ru-RU" sz="1400" b="1" i="1" dirty="0" smtClean="0">
                <a:solidFill>
                  <a:prstClr val="black"/>
                </a:solidFill>
              </a:rPr>
              <a:t>ЧЕМ?</a:t>
            </a:r>
          </a:p>
        </p:txBody>
      </p:sp>
      <p:sp>
        <p:nvSpPr>
          <p:cNvPr id="164" name="Скругленный прямоугольник 163"/>
          <p:cNvSpPr/>
          <p:nvPr/>
        </p:nvSpPr>
        <p:spPr>
          <a:xfrm>
            <a:off x="5929322" y="1428736"/>
            <a:ext cx="928694" cy="500066"/>
          </a:xfrm>
          <a:prstGeom prst="roundRect">
            <a:avLst>
              <a:gd name="adj" fmla="val 11517"/>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prstClr val="black"/>
                </a:solidFill>
              </a:rPr>
              <a:t>О КОМ?</a:t>
            </a:r>
          </a:p>
          <a:p>
            <a:pPr algn="ctr"/>
            <a:r>
              <a:rPr lang="ru-RU" sz="1400" b="1" i="1" dirty="0" smtClean="0">
                <a:solidFill>
                  <a:prstClr val="black"/>
                </a:solidFill>
              </a:rPr>
              <a:t>О ЧЁМ?</a:t>
            </a:r>
          </a:p>
        </p:txBody>
      </p:sp>
      <p:sp>
        <p:nvSpPr>
          <p:cNvPr id="165" name="Скругленный прямоугольник 164"/>
          <p:cNvSpPr/>
          <p:nvPr/>
        </p:nvSpPr>
        <p:spPr>
          <a:xfrm>
            <a:off x="285720" y="2428868"/>
            <a:ext cx="1357322" cy="642942"/>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ЯВЛЕНИЯ ПРИРОДЫ</a:t>
            </a:r>
          </a:p>
        </p:txBody>
      </p:sp>
      <p:cxnSp>
        <p:nvCxnSpPr>
          <p:cNvPr id="168" name="Прямая соединительная линия 167"/>
          <p:cNvCxnSpPr>
            <a:stCxn id="36" idx="1"/>
            <a:endCxn id="166" idx="2"/>
          </p:cNvCxnSpPr>
          <p:nvPr/>
        </p:nvCxnSpPr>
        <p:spPr>
          <a:xfrm rot="10800000">
            <a:off x="2357422" y="3286125"/>
            <a:ext cx="214314" cy="750099"/>
          </a:xfrm>
          <a:prstGeom prst="line">
            <a:avLst/>
          </a:prstGeom>
          <a:ln/>
        </p:spPr>
        <p:style>
          <a:lnRef idx="2">
            <a:schemeClr val="dk1"/>
          </a:lnRef>
          <a:fillRef idx="0">
            <a:schemeClr val="dk1"/>
          </a:fillRef>
          <a:effectRef idx="1">
            <a:schemeClr val="dk1"/>
          </a:effectRef>
          <a:fontRef idx="minor">
            <a:schemeClr val="tx1"/>
          </a:fontRef>
        </p:style>
      </p:cxnSp>
      <p:cxnSp>
        <p:nvCxnSpPr>
          <p:cNvPr id="170" name="Прямая соединительная линия 169"/>
          <p:cNvCxnSpPr>
            <a:stCxn id="36" idx="1"/>
          </p:cNvCxnSpPr>
          <p:nvPr/>
        </p:nvCxnSpPr>
        <p:spPr>
          <a:xfrm rot="10800000">
            <a:off x="1428728" y="3071811"/>
            <a:ext cx="1143008" cy="964413"/>
          </a:xfrm>
          <a:prstGeom prst="line">
            <a:avLst/>
          </a:prstGeom>
          <a:ln/>
        </p:spPr>
        <p:style>
          <a:lnRef idx="2">
            <a:schemeClr val="dk1"/>
          </a:lnRef>
          <a:fillRef idx="0">
            <a:schemeClr val="dk1"/>
          </a:fillRef>
          <a:effectRef idx="1">
            <a:schemeClr val="dk1"/>
          </a:effectRef>
          <a:fontRef idx="minor">
            <a:schemeClr val="tx1"/>
          </a:fontRef>
        </p:style>
      </p:cxnSp>
      <p:sp>
        <p:nvSpPr>
          <p:cNvPr id="166" name="Скругленный прямоугольник 165"/>
          <p:cNvSpPr/>
          <p:nvPr/>
        </p:nvSpPr>
        <p:spPr>
          <a:xfrm>
            <a:off x="1785918" y="2857496"/>
            <a:ext cx="1143008" cy="428628"/>
          </a:xfrm>
          <a:prstGeom prst="roundRect">
            <a:avLst/>
          </a:prstGeom>
          <a:solidFill>
            <a:schemeClr val="accent1">
              <a:lumMod val="20000"/>
              <a:lumOff val="8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i="1" dirty="0" smtClean="0">
                <a:solidFill>
                  <a:prstClr val="black"/>
                </a:solidFill>
              </a:rPr>
              <a:t>ЧУВСТВА</a:t>
            </a:r>
          </a:p>
        </p:txBody>
      </p:sp>
      <p:cxnSp>
        <p:nvCxnSpPr>
          <p:cNvPr id="182" name="Прямая соединительная линия 181"/>
          <p:cNvCxnSpPr/>
          <p:nvPr/>
        </p:nvCxnSpPr>
        <p:spPr>
          <a:xfrm rot="5400000" flipH="1" flipV="1">
            <a:off x="1929588" y="2070884"/>
            <a:ext cx="285752" cy="1588"/>
          </a:xfrm>
          <a:prstGeom prst="line">
            <a:avLst/>
          </a:prstGeom>
          <a:ln/>
        </p:spPr>
        <p:style>
          <a:lnRef idx="2">
            <a:schemeClr val="dk1"/>
          </a:lnRef>
          <a:fillRef idx="0">
            <a:schemeClr val="dk1"/>
          </a:fillRef>
          <a:effectRef idx="1">
            <a:schemeClr val="dk1"/>
          </a:effectRef>
          <a:fontRef idx="minor">
            <a:schemeClr val="tx1"/>
          </a:fontRef>
        </p:style>
      </p:cxnSp>
      <p:cxnSp>
        <p:nvCxnSpPr>
          <p:cNvPr id="185" name="Прямая соединительная линия 184"/>
          <p:cNvCxnSpPr>
            <a:endCxn id="116" idx="2"/>
          </p:cNvCxnSpPr>
          <p:nvPr/>
        </p:nvCxnSpPr>
        <p:spPr>
          <a:xfrm rot="16200000" flipV="1">
            <a:off x="2874554" y="2018893"/>
            <a:ext cx="215108" cy="34926"/>
          </a:xfrm>
          <a:prstGeom prst="line">
            <a:avLst/>
          </a:prstGeom>
          <a:ln/>
        </p:spPr>
        <p:style>
          <a:lnRef idx="2">
            <a:schemeClr val="dk1"/>
          </a:lnRef>
          <a:fillRef idx="0">
            <a:schemeClr val="dk1"/>
          </a:fillRef>
          <a:effectRef idx="1">
            <a:schemeClr val="dk1"/>
          </a:effectRef>
          <a:fontRef idx="minor">
            <a:schemeClr val="tx1"/>
          </a:fontRef>
        </p:style>
      </p:cxnSp>
      <p:cxnSp>
        <p:nvCxnSpPr>
          <p:cNvPr id="190" name="Прямая соединительная линия 189"/>
          <p:cNvCxnSpPr>
            <a:stCxn id="112" idx="0"/>
          </p:cNvCxnSpPr>
          <p:nvPr/>
        </p:nvCxnSpPr>
        <p:spPr>
          <a:xfrm rot="16200000" flipV="1">
            <a:off x="3733398" y="1983175"/>
            <a:ext cx="142082" cy="34924"/>
          </a:xfrm>
          <a:prstGeom prst="line">
            <a:avLst/>
          </a:prstGeom>
          <a:ln/>
        </p:spPr>
        <p:style>
          <a:lnRef idx="2">
            <a:schemeClr val="dk1"/>
          </a:lnRef>
          <a:fillRef idx="0">
            <a:schemeClr val="dk1"/>
          </a:fillRef>
          <a:effectRef idx="1">
            <a:schemeClr val="dk1"/>
          </a:effectRef>
          <a:fontRef idx="minor">
            <a:schemeClr val="tx1"/>
          </a:fontRef>
        </p:style>
      </p:cxnSp>
      <p:cxnSp>
        <p:nvCxnSpPr>
          <p:cNvPr id="194" name="Прямая соединительная линия 193"/>
          <p:cNvCxnSpPr>
            <a:stCxn id="109" idx="0"/>
          </p:cNvCxnSpPr>
          <p:nvPr/>
        </p:nvCxnSpPr>
        <p:spPr>
          <a:xfrm rot="5400000" flipH="1" flipV="1">
            <a:off x="4482703" y="1982382"/>
            <a:ext cx="142875" cy="35718"/>
          </a:xfrm>
          <a:prstGeom prst="line">
            <a:avLst/>
          </a:prstGeom>
          <a:ln/>
        </p:spPr>
        <p:style>
          <a:lnRef idx="2">
            <a:schemeClr val="dk1"/>
          </a:lnRef>
          <a:fillRef idx="0">
            <a:schemeClr val="dk1"/>
          </a:fillRef>
          <a:effectRef idx="1">
            <a:schemeClr val="dk1"/>
          </a:effectRef>
          <a:fontRef idx="minor">
            <a:schemeClr val="tx1"/>
          </a:fontRef>
        </p:style>
      </p:cxnSp>
      <p:cxnSp>
        <p:nvCxnSpPr>
          <p:cNvPr id="196" name="Прямая соединительная линия 195"/>
          <p:cNvCxnSpPr>
            <a:stCxn id="110" idx="0"/>
          </p:cNvCxnSpPr>
          <p:nvPr/>
        </p:nvCxnSpPr>
        <p:spPr>
          <a:xfrm rot="5400000" flipH="1" flipV="1">
            <a:off x="5214942" y="1928802"/>
            <a:ext cx="142876" cy="142876"/>
          </a:xfrm>
          <a:prstGeom prst="line">
            <a:avLst/>
          </a:prstGeom>
          <a:ln/>
        </p:spPr>
        <p:style>
          <a:lnRef idx="2">
            <a:schemeClr val="dk1"/>
          </a:lnRef>
          <a:fillRef idx="0">
            <a:schemeClr val="dk1"/>
          </a:fillRef>
          <a:effectRef idx="1">
            <a:schemeClr val="dk1"/>
          </a:effectRef>
          <a:fontRef idx="minor">
            <a:schemeClr val="tx1"/>
          </a:fontRef>
        </p:style>
      </p:cxnSp>
      <p:cxnSp>
        <p:nvCxnSpPr>
          <p:cNvPr id="198" name="Прямая соединительная линия 197"/>
          <p:cNvCxnSpPr>
            <a:stCxn id="111" idx="0"/>
          </p:cNvCxnSpPr>
          <p:nvPr/>
        </p:nvCxnSpPr>
        <p:spPr>
          <a:xfrm rot="5400000" flipH="1" flipV="1">
            <a:off x="6036479" y="1821645"/>
            <a:ext cx="142876" cy="357190"/>
          </a:xfrm>
          <a:prstGeom prst="line">
            <a:avLst/>
          </a:prstGeom>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xmlns="" val="1902642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65"/>
                                        </p:tgtEl>
                                        <p:attrNameLst>
                                          <p:attrName>style.visibility</p:attrName>
                                        </p:attrNameLst>
                                      </p:cBhvr>
                                      <p:to>
                                        <p:strVal val="visible"/>
                                      </p:to>
                                    </p:set>
                                    <p:anim calcmode="lin" valueType="num">
                                      <p:cBhvr>
                                        <p:cTn id="7" dur="500" fill="hold"/>
                                        <p:tgtEl>
                                          <p:spTgt spid="165"/>
                                        </p:tgtEl>
                                        <p:attrNameLst>
                                          <p:attrName>ppt_w</p:attrName>
                                        </p:attrNameLst>
                                      </p:cBhvr>
                                      <p:tavLst>
                                        <p:tav tm="0">
                                          <p:val>
                                            <p:fltVal val="0"/>
                                          </p:val>
                                        </p:tav>
                                        <p:tav tm="100000">
                                          <p:val>
                                            <p:strVal val="#ppt_w"/>
                                          </p:val>
                                        </p:tav>
                                      </p:tavLst>
                                    </p:anim>
                                    <p:anim calcmode="lin" valueType="num">
                                      <p:cBhvr>
                                        <p:cTn id="8" dur="500" fill="hold"/>
                                        <p:tgtEl>
                                          <p:spTgt spid="165"/>
                                        </p:tgtEl>
                                        <p:attrNameLst>
                                          <p:attrName>ppt_h</p:attrName>
                                        </p:attrNameLst>
                                      </p:cBhvr>
                                      <p:tavLst>
                                        <p:tav tm="0">
                                          <p:val>
                                            <p:fltVal val="0"/>
                                          </p:val>
                                        </p:tav>
                                        <p:tav tm="100000">
                                          <p:val>
                                            <p:strVal val="#ppt_h"/>
                                          </p:val>
                                        </p:tav>
                                      </p:tavLst>
                                    </p:anim>
                                    <p:animEffect transition="in" filter="fade">
                                      <p:cBhvr>
                                        <p:cTn id="9" dur="500"/>
                                        <p:tgtEl>
                                          <p:spTgt spid="165"/>
                                        </p:tgtEl>
                                      </p:cBhvr>
                                    </p:animEffect>
                                  </p:childTnLst>
                                </p:cTn>
                              </p:par>
                              <p:par>
                                <p:cTn id="10" presetID="53" presetClass="entr" presetSubtype="0" fill="hold" nodeType="withEffect">
                                  <p:stCondLst>
                                    <p:cond delay="0"/>
                                  </p:stCondLst>
                                  <p:childTnLst>
                                    <p:set>
                                      <p:cBhvr>
                                        <p:cTn id="11" dur="1" fill="hold">
                                          <p:stCondLst>
                                            <p:cond delay="0"/>
                                          </p:stCondLst>
                                        </p:cTn>
                                        <p:tgtEl>
                                          <p:spTgt spid="170"/>
                                        </p:tgtEl>
                                        <p:attrNameLst>
                                          <p:attrName>style.visibility</p:attrName>
                                        </p:attrNameLst>
                                      </p:cBhvr>
                                      <p:to>
                                        <p:strVal val="visible"/>
                                      </p:to>
                                    </p:set>
                                    <p:anim calcmode="lin" valueType="num">
                                      <p:cBhvr>
                                        <p:cTn id="12" dur="500" fill="hold"/>
                                        <p:tgtEl>
                                          <p:spTgt spid="170"/>
                                        </p:tgtEl>
                                        <p:attrNameLst>
                                          <p:attrName>ppt_w</p:attrName>
                                        </p:attrNameLst>
                                      </p:cBhvr>
                                      <p:tavLst>
                                        <p:tav tm="0">
                                          <p:val>
                                            <p:fltVal val="0"/>
                                          </p:val>
                                        </p:tav>
                                        <p:tav tm="100000">
                                          <p:val>
                                            <p:strVal val="#ppt_w"/>
                                          </p:val>
                                        </p:tav>
                                      </p:tavLst>
                                    </p:anim>
                                    <p:anim calcmode="lin" valueType="num">
                                      <p:cBhvr>
                                        <p:cTn id="13" dur="500" fill="hold"/>
                                        <p:tgtEl>
                                          <p:spTgt spid="170"/>
                                        </p:tgtEl>
                                        <p:attrNameLst>
                                          <p:attrName>ppt_h</p:attrName>
                                        </p:attrNameLst>
                                      </p:cBhvr>
                                      <p:tavLst>
                                        <p:tav tm="0">
                                          <p:val>
                                            <p:fltVal val="0"/>
                                          </p:val>
                                        </p:tav>
                                        <p:tav tm="100000">
                                          <p:val>
                                            <p:strVal val="#ppt_h"/>
                                          </p:val>
                                        </p:tav>
                                      </p:tavLst>
                                    </p:anim>
                                    <p:animEffect transition="in" filter="fade">
                                      <p:cBhvr>
                                        <p:cTn id="14" dur="500"/>
                                        <p:tgtEl>
                                          <p:spTgt spid="170"/>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166"/>
                                        </p:tgtEl>
                                        <p:attrNameLst>
                                          <p:attrName>style.visibility</p:attrName>
                                        </p:attrNameLst>
                                      </p:cBhvr>
                                      <p:to>
                                        <p:strVal val="visible"/>
                                      </p:to>
                                    </p:set>
                                    <p:anim calcmode="lin" valueType="num">
                                      <p:cBhvr>
                                        <p:cTn id="17" dur="500" fill="hold"/>
                                        <p:tgtEl>
                                          <p:spTgt spid="166"/>
                                        </p:tgtEl>
                                        <p:attrNameLst>
                                          <p:attrName>ppt_w</p:attrName>
                                        </p:attrNameLst>
                                      </p:cBhvr>
                                      <p:tavLst>
                                        <p:tav tm="0">
                                          <p:val>
                                            <p:fltVal val="0"/>
                                          </p:val>
                                        </p:tav>
                                        <p:tav tm="100000">
                                          <p:val>
                                            <p:strVal val="#ppt_w"/>
                                          </p:val>
                                        </p:tav>
                                      </p:tavLst>
                                    </p:anim>
                                    <p:anim calcmode="lin" valueType="num">
                                      <p:cBhvr>
                                        <p:cTn id="18" dur="500" fill="hold"/>
                                        <p:tgtEl>
                                          <p:spTgt spid="166"/>
                                        </p:tgtEl>
                                        <p:attrNameLst>
                                          <p:attrName>ppt_h</p:attrName>
                                        </p:attrNameLst>
                                      </p:cBhvr>
                                      <p:tavLst>
                                        <p:tav tm="0">
                                          <p:val>
                                            <p:fltVal val="0"/>
                                          </p:val>
                                        </p:tav>
                                        <p:tav tm="100000">
                                          <p:val>
                                            <p:strVal val="#ppt_h"/>
                                          </p:val>
                                        </p:tav>
                                      </p:tavLst>
                                    </p:anim>
                                    <p:animEffect transition="in" filter="fade">
                                      <p:cBhvr>
                                        <p:cTn id="19" dur="500"/>
                                        <p:tgtEl>
                                          <p:spTgt spid="166"/>
                                        </p:tgtEl>
                                      </p:cBhvr>
                                    </p:animEffect>
                                  </p:childTnLst>
                                </p:cTn>
                              </p:par>
                              <p:par>
                                <p:cTn id="20" presetID="53" presetClass="entr" presetSubtype="0" fill="hold" nodeType="withEffect">
                                  <p:stCondLst>
                                    <p:cond delay="0"/>
                                  </p:stCondLst>
                                  <p:childTnLst>
                                    <p:set>
                                      <p:cBhvr>
                                        <p:cTn id="21" dur="1" fill="hold">
                                          <p:stCondLst>
                                            <p:cond delay="0"/>
                                          </p:stCondLst>
                                        </p:cTn>
                                        <p:tgtEl>
                                          <p:spTgt spid="168"/>
                                        </p:tgtEl>
                                        <p:attrNameLst>
                                          <p:attrName>style.visibility</p:attrName>
                                        </p:attrNameLst>
                                      </p:cBhvr>
                                      <p:to>
                                        <p:strVal val="visible"/>
                                      </p:to>
                                    </p:set>
                                    <p:anim calcmode="lin" valueType="num">
                                      <p:cBhvr>
                                        <p:cTn id="22" dur="500" fill="hold"/>
                                        <p:tgtEl>
                                          <p:spTgt spid="168"/>
                                        </p:tgtEl>
                                        <p:attrNameLst>
                                          <p:attrName>ppt_w</p:attrName>
                                        </p:attrNameLst>
                                      </p:cBhvr>
                                      <p:tavLst>
                                        <p:tav tm="0">
                                          <p:val>
                                            <p:fltVal val="0"/>
                                          </p:val>
                                        </p:tav>
                                        <p:tav tm="100000">
                                          <p:val>
                                            <p:strVal val="#ppt_w"/>
                                          </p:val>
                                        </p:tav>
                                      </p:tavLst>
                                    </p:anim>
                                    <p:anim calcmode="lin" valueType="num">
                                      <p:cBhvr>
                                        <p:cTn id="23" dur="500" fill="hold"/>
                                        <p:tgtEl>
                                          <p:spTgt spid="168"/>
                                        </p:tgtEl>
                                        <p:attrNameLst>
                                          <p:attrName>ppt_h</p:attrName>
                                        </p:attrNameLst>
                                      </p:cBhvr>
                                      <p:tavLst>
                                        <p:tav tm="0">
                                          <p:val>
                                            <p:fltVal val="0"/>
                                          </p:val>
                                        </p:tav>
                                        <p:tav tm="100000">
                                          <p:val>
                                            <p:strVal val="#ppt_h"/>
                                          </p:val>
                                        </p:tav>
                                      </p:tavLst>
                                    </p:anim>
                                    <p:animEffect transition="in" filter="fade">
                                      <p:cBhvr>
                                        <p:cTn id="24" dur="500"/>
                                        <p:tgtEl>
                                          <p:spTgt spid="168"/>
                                        </p:tgtEl>
                                      </p:cBhvr>
                                    </p:animEffect>
                                  </p:childTnLst>
                                </p:cTn>
                              </p:par>
                              <p:par>
                                <p:cTn id="25" presetID="53" presetClass="entr" presetSubtype="0" fill="hold" grpId="0"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p:cTn id="27" dur="500" fill="hold"/>
                                        <p:tgtEl>
                                          <p:spTgt spid="63"/>
                                        </p:tgtEl>
                                        <p:attrNameLst>
                                          <p:attrName>ppt_w</p:attrName>
                                        </p:attrNameLst>
                                      </p:cBhvr>
                                      <p:tavLst>
                                        <p:tav tm="0">
                                          <p:val>
                                            <p:fltVal val="0"/>
                                          </p:val>
                                        </p:tav>
                                        <p:tav tm="100000">
                                          <p:val>
                                            <p:strVal val="#ppt_w"/>
                                          </p:val>
                                        </p:tav>
                                      </p:tavLst>
                                    </p:anim>
                                    <p:anim calcmode="lin" valueType="num">
                                      <p:cBhvr>
                                        <p:cTn id="28" dur="500" fill="hold"/>
                                        <p:tgtEl>
                                          <p:spTgt spid="63"/>
                                        </p:tgtEl>
                                        <p:attrNameLst>
                                          <p:attrName>ppt_h</p:attrName>
                                        </p:attrNameLst>
                                      </p:cBhvr>
                                      <p:tavLst>
                                        <p:tav tm="0">
                                          <p:val>
                                            <p:fltVal val="0"/>
                                          </p:val>
                                        </p:tav>
                                        <p:tav tm="100000">
                                          <p:val>
                                            <p:strVal val="#ppt_h"/>
                                          </p:val>
                                        </p:tav>
                                      </p:tavLst>
                                    </p:anim>
                                    <p:animEffect transition="in" filter="fade">
                                      <p:cBhvr>
                                        <p:cTn id="29" dur="500"/>
                                        <p:tgtEl>
                                          <p:spTgt spid="63"/>
                                        </p:tgtEl>
                                      </p:cBhvr>
                                    </p:animEffect>
                                  </p:childTnLst>
                                </p:cTn>
                              </p:par>
                              <p:par>
                                <p:cTn id="30" presetID="53" presetClass="entr" presetSubtype="0" fill="hold" grpId="0" nodeType="withEffect">
                                  <p:stCondLst>
                                    <p:cond delay="0"/>
                                  </p:stCondLst>
                                  <p:childTnLst>
                                    <p:set>
                                      <p:cBhvr>
                                        <p:cTn id="31" dur="1" fill="hold">
                                          <p:stCondLst>
                                            <p:cond delay="0"/>
                                          </p:stCondLst>
                                        </p:cTn>
                                        <p:tgtEl>
                                          <p:spTgt spid="66"/>
                                        </p:tgtEl>
                                        <p:attrNameLst>
                                          <p:attrName>style.visibility</p:attrName>
                                        </p:attrNameLst>
                                      </p:cBhvr>
                                      <p:to>
                                        <p:strVal val="visible"/>
                                      </p:to>
                                    </p:set>
                                    <p:anim calcmode="lin" valueType="num">
                                      <p:cBhvr>
                                        <p:cTn id="32" dur="500" fill="hold"/>
                                        <p:tgtEl>
                                          <p:spTgt spid="66"/>
                                        </p:tgtEl>
                                        <p:attrNameLst>
                                          <p:attrName>ppt_w</p:attrName>
                                        </p:attrNameLst>
                                      </p:cBhvr>
                                      <p:tavLst>
                                        <p:tav tm="0">
                                          <p:val>
                                            <p:fltVal val="0"/>
                                          </p:val>
                                        </p:tav>
                                        <p:tav tm="100000">
                                          <p:val>
                                            <p:strVal val="#ppt_w"/>
                                          </p:val>
                                        </p:tav>
                                      </p:tavLst>
                                    </p:anim>
                                    <p:anim calcmode="lin" valueType="num">
                                      <p:cBhvr>
                                        <p:cTn id="33" dur="500" fill="hold"/>
                                        <p:tgtEl>
                                          <p:spTgt spid="66"/>
                                        </p:tgtEl>
                                        <p:attrNameLst>
                                          <p:attrName>ppt_h</p:attrName>
                                        </p:attrNameLst>
                                      </p:cBhvr>
                                      <p:tavLst>
                                        <p:tav tm="0">
                                          <p:val>
                                            <p:fltVal val="0"/>
                                          </p:val>
                                        </p:tav>
                                        <p:tav tm="100000">
                                          <p:val>
                                            <p:strVal val="#ppt_h"/>
                                          </p:val>
                                        </p:tav>
                                      </p:tavLst>
                                    </p:anim>
                                    <p:animEffect transition="in" filter="fade">
                                      <p:cBhvr>
                                        <p:cTn id="34" dur="500"/>
                                        <p:tgtEl>
                                          <p:spTgt spid="66"/>
                                        </p:tgtEl>
                                      </p:cBhvr>
                                    </p:animEffect>
                                  </p:childTnLst>
                                </p:cTn>
                              </p:par>
                              <p:par>
                                <p:cTn id="35" presetID="53" presetClass="entr" presetSubtype="0" fill="hold" grpId="0" nodeType="withEffect">
                                  <p:stCondLst>
                                    <p:cond delay="0"/>
                                  </p:stCondLst>
                                  <p:childTnLst>
                                    <p:set>
                                      <p:cBhvr>
                                        <p:cTn id="36" dur="1" fill="hold">
                                          <p:stCondLst>
                                            <p:cond delay="0"/>
                                          </p:stCondLst>
                                        </p:cTn>
                                        <p:tgtEl>
                                          <p:spTgt spid="65"/>
                                        </p:tgtEl>
                                        <p:attrNameLst>
                                          <p:attrName>style.visibility</p:attrName>
                                        </p:attrNameLst>
                                      </p:cBhvr>
                                      <p:to>
                                        <p:strVal val="visible"/>
                                      </p:to>
                                    </p:set>
                                    <p:anim calcmode="lin" valueType="num">
                                      <p:cBhvr>
                                        <p:cTn id="37" dur="500" fill="hold"/>
                                        <p:tgtEl>
                                          <p:spTgt spid="65"/>
                                        </p:tgtEl>
                                        <p:attrNameLst>
                                          <p:attrName>ppt_w</p:attrName>
                                        </p:attrNameLst>
                                      </p:cBhvr>
                                      <p:tavLst>
                                        <p:tav tm="0">
                                          <p:val>
                                            <p:fltVal val="0"/>
                                          </p:val>
                                        </p:tav>
                                        <p:tav tm="100000">
                                          <p:val>
                                            <p:strVal val="#ppt_w"/>
                                          </p:val>
                                        </p:tav>
                                      </p:tavLst>
                                    </p:anim>
                                    <p:anim calcmode="lin" valueType="num">
                                      <p:cBhvr>
                                        <p:cTn id="38" dur="500" fill="hold"/>
                                        <p:tgtEl>
                                          <p:spTgt spid="65"/>
                                        </p:tgtEl>
                                        <p:attrNameLst>
                                          <p:attrName>ppt_h</p:attrName>
                                        </p:attrNameLst>
                                      </p:cBhvr>
                                      <p:tavLst>
                                        <p:tav tm="0">
                                          <p:val>
                                            <p:fltVal val="0"/>
                                          </p:val>
                                        </p:tav>
                                        <p:tav tm="100000">
                                          <p:val>
                                            <p:strVal val="#ppt_h"/>
                                          </p:val>
                                        </p:tav>
                                      </p:tavLst>
                                    </p:anim>
                                    <p:animEffect transition="in" filter="fade">
                                      <p:cBhvr>
                                        <p:cTn id="39" dur="500"/>
                                        <p:tgtEl>
                                          <p:spTgt spid="65"/>
                                        </p:tgtEl>
                                      </p:cBhvr>
                                    </p:animEffect>
                                  </p:childTnLst>
                                </p:cTn>
                              </p:par>
                              <p:par>
                                <p:cTn id="40" presetID="53" presetClass="entr" presetSubtype="0" fill="hold" nodeType="withEffect">
                                  <p:stCondLst>
                                    <p:cond delay="0"/>
                                  </p:stCondLst>
                                  <p:childTnLst>
                                    <p:set>
                                      <p:cBhvr>
                                        <p:cTn id="41" dur="1" fill="hold">
                                          <p:stCondLst>
                                            <p:cond delay="0"/>
                                          </p:stCondLst>
                                        </p:cTn>
                                        <p:tgtEl>
                                          <p:spTgt spid="83"/>
                                        </p:tgtEl>
                                        <p:attrNameLst>
                                          <p:attrName>style.visibility</p:attrName>
                                        </p:attrNameLst>
                                      </p:cBhvr>
                                      <p:to>
                                        <p:strVal val="visible"/>
                                      </p:to>
                                    </p:set>
                                    <p:anim calcmode="lin" valueType="num">
                                      <p:cBhvr>
                                        <p:cTn id="42" dur="500" fill="hold"/>
                                        <p:tgtEl>
                                          <p:spTgt spid="83"/>
                                        </p:tgtEl>
                                        <p:attrNameLst>
                                          <p:attrName>ppt_w</p:attrName>
                                        </p:attrNameLst>
                                      </p:cBhvr>
                                      <p:tavLst>
                                        <p:tav tm="0">
                                          <p:val>
                                            <p:fltVal val="0"/>
                                          </p:val>
                                        </p:tav>
                                        <p:tav tm="100000">
                                          <p:val>
                                            <p:strVal val="#ppt_w"/>
                                          </p:val>
                                        </p:tav>
                                      </p:tavLst>
                                    </p:anim>
                                    <p:anim calcmode="lin" valueType="num">
                                      <p:cBhvr>
                                        <p:cTn id="43" dur="500" fill="hold"/>
                                        <p:tgtEl>
                                          <p:spTgt spid="83"/>
                                        </p:tgtEl>
                                        <p:attrNameLst>
                                          <p:attrName>ppt_h</p:attrName>
                                        </p:attrNameLst>
                                      </p:cBhvr>
                                      <p:tavLst>
                                        <p:tav tm="0">
                                          <p:val>
                                            <p:fltVal val="0"/>
                                          </p:val>
                                        </p:tav>
                                        <p:tav tm="100000">
                                          <p:val>
                                            <p:strVal val="#ppt_h"/>
                                          </p:val>
                                        </p:tav>
                                      </p:tavLst>
                                    </p:anim>
                                    <p:animEffect transition="in" filter="fade">
                                      <p:cBhvr>
                                        <p:cTn id="44" dur="500"/>
                                        <p:tgtEl>
                                          <p:spTgt spid="83"/>
                                        </p:tgtEl>
                                      </p:cBhvr>
                                    </p:animEffect>
                                  </p:childTnLst>
                                </p:cTn>
                              </p:par>
                              <p:par>
                                <p:cTn id="45" presetID="53" presetClass="entr" presetSubtype="0" fill="hold" nodeType="withEffect">
                                  <p:stCondLst>
                                    <p:cond delay="0"/>
                                  </p:stCondLst>
                                  <p:childTnLst>
                                    <p:set>
                                      <p:cBhvr>
                                        <p:cTn id="46" dur="1" fill="hold">
                                          <p:stCondLst>
                                            <p:cond delay="0"/>
                                          </p:stCondLst>
                                        </p:cTn>
                                        <p:tgtEl>
                                          <p:spTgt spid="91"/>
                                        </p:tgtEl>
                                        <p:attrNameLst>
                                          <p:attrName>style.visibility</p:attrName>
                                        </p:attrNameLst>
                                      </p:cBhvr>
                                      <p:to>
                                        <p:strVal val="visible"/>
                                      </p:to>
                                    </p:set>
                                    <p:anim calcmode="lin" valueType="num">
                                      <p:cBhvr>
                                        <p:cTn id="47" dur="500" fill="hold"/>
                                        <p:tgtEl>
                                          <p:spTgt spid="91"/>
                                        </p:tgtEl>
                                        <p:attrNameLst>
                                          <p:attrName>ppt_w</p:attrName>
                                        </p:attrNameLst>
                                      </p:cBhvr>
                                      <p:tavLst>
                                        <p:tav tm="0">
                                          <p:val>
                                            <p:fltVal val="0"/>
                                          </p:val>
                                        </p:tav>
                                        <p:tav tm="100000">
                                          <p:val>
                                            <p:strVal val="#ppt_w"/>
                                          </p:val>
                                        </p:tav>
                                      </p:tavLst>
                                    </p:anim>
                                    <p:anim calcmode="lin" valueType="num">
                                      <p:cBhvr>
                                        <p:cTn id="48" dur="500" fill="hold"/>
                                        <p:tgtEl>
                                          <p:spTgt spid="91"/>
                                        </p:tgtEl>
                                        <p:attrNameLst>
                                          <p:attrName>ppt_h</p:attrName>
                                        </p:attrNameLst>
                                      </p:cBhvr>
                                      <p:tavLst>
                                        <p:tav tm="0">
                                          <p:val>
                                            <p:fltVal val="0"/>
                                          </p:val>
                                        </p:tav>
                                        <p:tav tm="100000">
                                          <p:val>
                                            <p:strVal val="#ppt_h"/>
                                          </p:val>
                                        </p:tav>
                                      </p:tavLst>
                                    </p:anim>
                                    <p:animEffect transition="in" filter="fade">
                                      <p:cBhvr>
                                        <p:cTn id="49" dur="500"/>
                                        <p:tgtEl>
                                          <p:spTgt spid="91"/>
                                        </p:tgtEl>
                                      </p:cBhvr>
                                    </p:animEffect>
                                  </p:childTnLst>
                                </p:cTn>
                              </p:par>
                              <p:par>
                                <p:cTn id="50" presetID="53" presetClass="entr" presetSubtype="0" fill="hold" grpId="0" nodeType="withEffect">
                                  <p:stCondLst>
                                    <p:cond delay="0"/>
                                  </p:stCondLst>
                                  <p:childTnLst>
                                    <p:set>
                                      <p:cBhvr>
                                        <p:cTn id="51" dur="1" fill="hold">
                                          <p:stCondLst>
                                            <p:cond delay="0"/>
                                          </p:stCondLst>
                                        </p:cTn>
                                        <p:tgtEl>
                                          <p:spTgt spid="64"/>
                                        </p:tgtEl>
                                        <p:attrNameLst>
                                          <p:attrName>style.visibility</p:attrName>
                                        </p:attrNameLst>
                                      </p:cBhvr>
                                      <p:to>
                                        <p:strVal val="visible"/>
                                      </p:to>
                                    </p:set>
                                    <p:anim calcmode="lin" valueType="num">
                                      <p:cBhvr>
                                        <p:cTn id="52" dur="500" fill="hold"/>
                                        <p:tgtEl>
                                          <p:spTgt spid="64"/>
                                        </p:tgtEl>
                                        <p:attrNameLst>
                                          <p:attrName>ppt_w</p:attrName>
                                        </p:attrNameLst>
                                      </p:cBhvr>
                                      <p:tavLst>
                                        <p:tav tm="0">
                                          <p:val>
                                            <p:fltVal val="0"/>
                                          </p:val>
                                        </p:tav>
                                        <p:tav tm="100000">
                                          <p:val>
                                            <p:strVal val="#ppt_w"/>
                                          </p:val>
                                        </p:tav>
                                      </p:tavLst>
                                    </p:anim>
                                    <p:anim calcmode="lin" valueType="num">
                                      <p:cBhvr>
                                        <p:cTn id="53" dur="500" fill="hold"/>
                                        <p:tgtEl>
                                          <p:spTgt spid="64"/>
                                        </p:tgtEl>
                                        <p:attrNameLst>
                                          <p:attrName>ppt_h</p:attrName>
                                        </p:attrNameLst>
                                      </p:cBhvr>
                                      <p:tavLst>
                                        <p:tav tm="0">
                                          <p:val>
                                            <p:fltVal val="0"/>
                                          </p:val>
                                        </p:tav>
                                        <p:tav tm="100000">
                                          <p:val>
                                            <p:strVal val="#ppt_h"/>
                                          </p:val>
                                        </p:tav>
                                      </p:tavLst>
                                    </p:anim>
                                    <p:animEffect transition="in" filter="fade">
                                      <p:cBhvr>
                                        <p:cTn id="54" dur="500"/>
                                        <p:tgtEl>
                                          <p:spTgt spid="64"/>
                                        </p:tgtEl>
                                      </p:cBhvr>
                                    </p:animEffect>
                                  </p:childTnLst>
                                </p:cTn>
                              </p:par>
                              <p:par>
                                <p:cTn id="55" presetID="53" presetClass="entr" presetSubtype="0" fill="hold" nodeType="withEffect">
                                  <p:stCondLst>
                                    <p:cond delay="0"/>
                                  </p:stCondLst>
                                  <p:childTnLst>
                                    <p:set>
                                      <p:cBhvr>
                                        <p:cTn id="56" dur="1" fill="hold">
                                          <p:stCondLst>
                                            <p:cond delay="0"/>
                                          </p:stCondLst>
                                        </p:cTn>
                                        <p:tgtEl>
                                          <p:spTgt spid="77"/>
                                        </p:tgtEl>
                                        <p:attrNameLst>
                                          <p:attrName>style.visibility</p:attrName>
                                        </p:attrNameLst>
                                      </p:cBhvr>
                                      <p:to>
                                        <p:strVal val="visible"/>
                                      </p:to>
                                    </p:set>
                                    <p:anim calcmode="lin" valueType="num">
                                      <p:cBhvr>
                                        <p:cTn id="57" dur="500" fill="hold"/>
                                        <p:tgtEl>
                                          <p:spTgt spid="77"/>
                                        </p:tgtEl>
                                        <p:attrNameLst>
                                          <p:attrName>ppt_w</p:attrName>
                                        </p:attrNameLst>
                                      </p:cBhvr>
                                      <p:tavLst>
                                        <p:tav tm="0">
                                          <p:val>
                                            <p:fltVal val="0"/>
                                          </p:val>
                                        </p:tav>
                                        <p:tav tm="100000">
                                          <p:val>
                                            <p:strVal val="#ppt_w"/>
                                          </p:val>
                                        </p:tav>
                                      </p:tavLst>
                                    </p:anim>
                                    <p:anim calcmode="lin" valueType="num">
                                      <p:cBhvr>
                                        <p:cTn id="58" dur="500" fill="hold"/>
                                        <p:tgtEl>
                                          <p:spTgt spid="77"/>
                                        </p:tgtEl>
                                        <p:attrNameLst>
                                          <p:attrName>ppt_h</p:attrName>
                                        </p:attrNameLst>
                                      </p:cBhvr>
                                      <p:tavLst>
                                        <p:tav tm="0">
                                          <p:val>
                                            <p:fltVal val="0"/>
                                          </p:val>
                                        </p:tav>
                                        <p:tav tm="100000">
                                          <p:val>
                                            <p:strVal val="#ppt_h"/>
                                          </p:val>
                                        </p:tav>
                                      </p:tavLst>
                                    </p:anim>
                                    <p:animEffect transition="in" filter="fade">
                                      <p:cBhvr>
                                        <p:cTn id="59" dur="500"/>
                                        <p:tgtEl>
                                          <p:spTgt spid="77"/>
                                        </p:tgtEl>
                                      </p:cBhvr>
                                    </p:animEffect>
                                  </p:childTnLst>
                                </p:cTn>
                              </p:par>
                              <p:par>
                                <p:cTn id="60" presetID="53" presetClass="entr" presetSubtype="0" fill="hold" grpId="0" nodeType="withEffect">
                                  <p:stCondLst>
                                    <p:cond delay="0"/>
                                  </p:stCondLst>
                                  <p:childTnLst>
                                    <p:set>
                                      <p:cBhvr>
                                        <p:cTn id="61" dur="1" fill="hold">
                                          <p:stCondLst>
                                            <p:cond delay="0"/>
                                          </p:stCondLst>
                                        </p:cTn>
                                        <p:tgtEl>
                                          <p:spTgt spid="53"/>
                                        </p:tgtEl>
                                        <p:attrNameLst>
                                          <p:attrName>style.visibility</p:attrName>
                                        </p:attrNameLst>
                                      </p:cBhvr>
                                      <p:to>
                                        <p:strVal val="visible"/>
                                      </p:to>
                                    </p:set>
                                    <p:anim calcmode="lin" valueType="num">
                                      <p:cBhvr>
                                        <p:cTn id="62" dur="500" fill="hold"/>
                                        <p:tgtEl>
                                          <p:spTgt spid="53"/>
                                        </p:tgtEl>
                                        <p:attrNameLst>
                                          <p:attrName>ppt_w</p:attrName>
                                        </p:attrNameLst>
                                      </p:cBhvr>
                                      <p:tavLst>
                                        <p:tav tm="0">
                                          <p:val>
                                            <p:fltVal val="0"/>
                                          </p:val>
                                        </p:tav>
                                        <p:tav tm="100000">
                                          <p:val>
                                            <p:strVal val="#ppt_w"/>
                                          </p:val>
                                        </p:tav>
                                      </p:tavLst>
                                    </p:anim>
                                    <p:anim calcmode="lin" valueType="num">
                                      <p:cBhvr>
                                        <p:cTn id="63" dur="500" fill="hold"/>
                                        <p:tgtEl>
                                          <p:spTgt spid="53"/>
                                        </p:tgtEl>
                                        <p:attrNameLst>
                                          <p:attrName>ppt_h</p:attrName>
                                        </p:attrNameLst>
                                      </p:cBhvr>
                                      <p:tavLst>
                                        <p:tav tm="0">
                                          <p:val>
                                            <p:fltVal val="0"/>
                                          </p:val>
                                        </p:tav>
                                        <p:tav tm="100000">
                                          <p:val>
                                            <p:strVal val="#ppt_h"/>
                                          </p:val>
                                        </p:tav>
                                      </p:tavLst>
                                    </p:anim>
                                    <p:animEffect transition="in" filter="fade">
                                      <p:cBhvr>
                                        <p:cTn id="64" dur="500"/>
                                        <p:tgtEl>
                                          <p:spTgt spid="53"/>
                                        </p:tgtEl>
                                      </p:cBhvr>
                                    </p:animEffect>
                                  </p:childTnLst>
                                </p:cTn>
                              </p:par>
                              <p:par>
                                <p:cTn id="65" presetID="53" presetClass="entr" presetSubtype="0" fill="hold" nodeType="withEffect">
                                  <p:stCondLst>
                                    <p:cond delay="0"/>
                                  </p:stCondLst>
                                  <p:childTnLst>
                                    <p:set>
                                      <p:cBhvr>
                                        <p:cTn id="66" dur="1" fill="hold">
                                          <p:stCondLst>
                                            <p:cond delay="0"/>
                                          </p:stCondLst>
                                        </p:cTn>
                                        <p:tgtEl>
                                          <p:spTgt spid="58"/>
                                        </p:tgtEl>
                                        <p:attrNameLst>
                                          <p:attrName>style.visibility</p:attrName>
                                        </p:attrNameLst>
                                      </p:cBhvr>
                                      <p:to>
                                        <p:strVal val="visible"/>
                                      </p:to>
                                    </p:set>
                                    <p:anim calcmode="lin" valueType="num">
                                      <p:cBhvr>
                                        <p:cTn id="67" dur="500" fill="hold"/>
                                        <p:tgtEl>
                                          <p:spTgt spid="58"/>
                                        </p:tgtEl>
                                        <p:attrNameLst>
                                          <p:attrName>ppt_w</p:attrName>
                                        </p:attrNameLst>
                                      </p:cBhvr>
                                      <p:tavLst>
                                        <p:tav tm="0">
                                          <p:val>
                                            <p:fltVal val="0"/>
                                          </p:val>
                                        </p:tav>
                                        <p:tav tm="100000">
                                          <p:val>
                                            <p:strVal val="#ppt_w"/>
                                          </p:val>
                                        </p:tav>
                                      </p:tavLst>
                                    </p:anim>
                                    <p:anim calcmode="lin" valueType="num">
                                      <p:cBhvr>
                                        <p:cTn id="68" dur="500" fill="hold"/>
                                        <p:tgtEl>
                                          <p:spTgt spid="58"/>
                                        </p:tgtEl>
                                        <p:attrNameLst>
                                          <p:attrName>ppt_h</p:attrName>
                                        </p:attrNameLst>
                                      </p:cBhvr>
                                      <p:tavLst>
                                        <p:tav tm="0">
                                          <p:val>
                                            <p:fltVal val="0"/>
                                          </p:val>
                                        </p:tav>
                                        <p:tav tm="100000">
                                          <p:val>
                                            <p:strVal val="#ppt_h"/>
                                          </p:val>
                                        </p:tav>
                                      </p:tavLst>
                                    </p:anim>
                                    <p:animEffect transition="in" filter="fade">
                                      <p:cBhvr>
                                        <p:cTn id="69" dur="500"/>
                                        <p:tgtEl>
                                          <p:spTgt spid="58"/>
                                        </p:tgtEl>
                                      </p:cBhvr>
                                    </p:animEffect>
                                  </p:childTnLst>
                                </p:cTn>
                              </p:par>
                              <p:par>
                                <p:cTn id="70" presetID="53" presetClass="entr" presetSubtype="0" fill="hold" nodeType="withEffect">
                                  <p:stCondLst>
                                    <p:cond delay="0"/>
                                  </p:stCondLst>
                                  <p:childTnLst>
                                    <p:set>
                                      <p:cBhvr>
                                        <p:cTn id="71" dur="1" fill="hold">
                                          <p:stCondLst>
                                            <p:cond delay="0"/>
                                          </p:stCondLst>
                                        </p:cTn>
                                        <p:tgtEl>
                                          <p:spTgt spid="60"/>
                                        </p:tgtEl>
                                        <p:attrNameLst>
                                          <p:attrName>style.visibility</p:attrName>
                                        </p:attrNameLst>
                                      </p:cBhvr>
                                      <p:to>
                                        <p:strVal val="visible"/>
                                      </p:to>
                                    </p:set>
                                    <p:anim calcmode="lin" valueType="num">
                                      <p:cBhvr>
                                        <p:cTn id="72" dur="500" fill="hold"/>
                                        <p:tgtEl>
                                          <p:spTgt spid="60"/>
                                        </p:tgtEl>
                                        <p:attrNameLst>
                                          <p:attrName>ppt_w</p:attrName>
                                        </p:attrNameLst>
                                      </p:cBhvr>
                                      <p:tavLst>
                                        <p:tav tm="0">
                                          <p:val>
                                            <p:fltVal val="0"/>
                                          </p:val>
                                        </p:tav>
                                        <p:tav tm="100000">
                                          <p:val>
                                            <p:strVal val="#ppt_w"/>
                                          </p:val>
                                        </p:tav>
                                      </p:tavLst>
                                    </p:anim>
                                    <p:anim calcmode="lin" valueType="num">
                                      <p:cBhvr>
                                        <p:cTn id="73" dur="500" fill="hold"/>
                                        <p:tgtEl>
                                          <p:spTgt spid="60"/>
                                        </p:tgtEl>
                                        <p:attrNameLst>
                                          <p:attrName>ppt_h</p:attrName>
                                        </p:attrNameLst>
                                      </p:cBhvr>
                                      <p:tavLst>
                                        <p:tav tm="0">
                                          <p:val>
                                            <p:fltVal val="0"/>
                                          </p:val>
                                        </p:tav>
                                        <p:tav tm="100000">
                                          <p:val>
                                            <p:strVal val="#ppt_h"/>
                                          </p:val>
                                        </p:tav>
                                      </p:tavLst>
                                    </p:anim>
                                    <p:animEffect transition="in" filter="fade">
                                      <p:cBhvr>
                                        <p:cTn id="74" dur="500"/>
                                        <p:tgtEl>
                                          <p:spTgt spid="60"/>
                                        </p:tgtEl>
                                      </p:cBhvr>
                                    </p:animEffect>
                                  </p:childTnLst>
                                </p:cTn>
                              </p:par>
                              <p:par>
                                <p:cTn id="75" presetID="53" presetClass="entr" presetSubtype="0" fill="hold" grpId="0" nodeType="withEffect">
                                  <p:stCondLst>
                                    <p:cond delay="0"/>
                                  </p:stCondLst>
                                  <p:childTnLst>
                                    <p:set>
                                      <p:cBhvr>
                                        <p:cTn id="76" dur="1" fill="hold">
                                          <p:stCondLst>
                                            <p:cond delay="0"/>
                                          </p:stCondLst>
                                        </p:cTn>
                                        <p:tgtEl>
                                          <p:spTgt spid="54"/>
                                        </p:tgtEl>
                                        <p:attrNameLst>
                                          <p:attrName>style.visibility</p:attrName>
                                        </p:attrNameLst>
                                      </p:cBhvr>
                                      <p:to>
                                        <p:strVal val="visible"/>
                                      </p:to>
                                    </p:set>
                                    <p:anim calcmode="lin" valueType="num">
                                      <p:cBhvr>
                                        <p:cTn id="77" dur="500" fill="hold"/>
                                        <p:tgtEl>
                                          <p:spTgt spid="54"/>
                                        </p:tgtEl>
                                        <p:attrNameLst>
                                          <p:attrName>ppt_w</p:attrName>
                                        </p:attrNameLst>
                                      </p:cBhvr>
                                      <p:tavLst>
                                        <p:tav tm="0">
                                          <p:val>
                                            <p:fltVal val="0"/>
                                          </p:val>
                                        </p:tav>
                                        <p:tav tm="100000">
                                          <p:val>
                                            <p:strVal val="#ppt_w"/>
                                          </p:val>
                                        </p:tav>
                                      </p:tavLst>
                                    </p:anim>
                                    <p:anim calcmode="lin" valueType="num">
                                      <p:cBhvr>
                                        <p:cTn id="78" dur="500" fill="hold"/>
                                        <p:tgtEl>
                                          <p:spTgt spid="54"/>
                                        </p:tgtEl>
                                        <p:attrNameLst>
                                          <p:attrName>ppt_h</p:attrName>
                                        </p:attrNameLst>
                                      </p:cBhvr>
                                      <p:tavLst>
                                        <p:tav tm="0">
                                          <p:val>
                                            <p:fltVal val="0"/>
                                          </p:val>
                                        </p:tav>
                                        <p:tav tm="100000">
                                          <p:val>
                                            <p:strVal val="#ppt_h"/>
                                          </p:val>
                                        </p:tav>
                                      </p:tavLst>
                                    </p:anim>
                                    <p:animEffect transition="in" filter="fade">
                                      <p:cBhvr>
                                        <p:cTn id="79" dur="500"/>
                                        <p:tgtEl>
                                          <p:spTgt spid="54"/>
                                        </p:tgtEl>
                                      </p:cBhvr>
                                    </p:animEffect>
                                  </p:childTnLst>
                                </p:cTn>
                              </p:par>
                              <p:par>
                                <p:cTn id="80" presetID="53" presetClass="entr" presetSubtype="0" fill="hold" nodeType="withEffect">
                                  <p:stCondLst>
                                    <p:cond delay="0"/>
                                  </p:stCondLst>
                                  <p:childTnLst>
                                    <p:set>
                                      <p:cBhvr>
                                        <p:cTn id="81" dur="1" fill="hold">
                                          <p:stCondLst>
                                            <p:cond delay="0"/>
                                          </p:stCondLst>
                                        </p:cTn>
                                        <p:tgtEl>
                                          <p:spTgt spid="89"/>
                                        </p:tgtEl>
                                        <p:attrNameLst>
                                          <p:attrName>style.visibility</p:attrName>
                                        </p:attrNameLst>
                                      </p:cBhvr>
                                      <p:to>
                                        <p:strVal val="visible"/>
                                      </p:to>
                                    </p:set>
                                    <p:anim calcmode="lin" valueType="num">
                                      <p:cBhvr>
                                        <p:cTn id="82" dur="500" fill="hold"/>
                                        <p:tgtEl>
                                          <p:spTgt spid="89"/>
                                        </p:tgtEl>
                                        <p:attrNameLst>
                                          <p:attrName>ppt_w</p:attrName>
                                        </p:attrNameLst>
                                      </p:cBhvr>
                                      <p:tavLst>
                                        <p:tav tm="0">
                                          <p:val>
                                            <p:fltVal val="0"/>
                                          </p:val>
                                        </p:tav>
                                        <p:tav tm="100000">
                                          <p:val>
                                            <p:strVal val="#ppt_w"/>
                                          </p:val>
                                        </p:tav>
                                      </p:tavLst>
                                    </p:anim>
                                    <p:anim calcmode="lin" valueType="num">
                                      <p:cBhvr>
                                        <p:cTn id="83" dur="500" fill="hold"/>
                                        <p:tgtEl>
                                          <p:spTgt spid="89"/>
                                        </p:tgtEl>
                                        <p:attrNameLst>
                                          <p:attrName>ppt_h</p:attrName>
                                        </p:attrNameLst>
                                      </p:cBhvr>
                                      <p:tavLst>
                                        <p:tav tm="0">
                                          <p:val>
                                            <p:fltVal val="0"/>
                                          </p:val>
                                        </p:tav>
                                        <p:tav tm="100000">
                                          <p:val>
                                            <p:strVal val="#ppt_h"/>
                                          </p:val>
                                        </p:tav>
                                      </p:tavLst>
                                    </p:anim>
                                    <p:animEffect transition="in" filter="fade">
                                      <p:cBhvr>
                                        <p:cTn id="84" dur="500"/>
                                        <p:tgtEl>
                                          <p:spTgt spid="89"/>
                                        </p:tgtEl>
                                      </p:cBhvr>
                                    </p:animEffect>
                                  </p:childTnLst>
                                </p:cTn>
                              </p:par>
                              <p:par>
                                <p:cTn id="85" presetID="53" presetClass="entr" presetSubtype="0" fill="hold" grpId="0" nodeType="withEffect">
                                  <p:stCondLst>
                                    <p:cond delay="0"/>
                                  </p:stCondLst>
                                  <p:childTnLst>
                                    <p:set>
                                      <p:cBhvr>
                                        <p:cTn id="86" dur="1" fill="hold">
                                          <p:stCondLst>
                                            <p:cond delay="0"/>
                                          </p:stCondLst>
                                        </p:cTn>
                                        <p:tgtEl>
                                          <p:spTgt spid="69"/>
                                        </p:tgtEl>
                                        <p:attrNameLst>
                                          <p:attrName>style.visibility</p:attrName>
                                        </p:attrNameLst>
                                      </p:cBhvr>
                                      <p:to>
                                        <p:strVal val="visible"/>
                                      </p:to>
                                    </p:set>
                                    <p:anim calcmode="lin" valueType="num">
                                      <p:cBhvr>
                                        <p:cTn id="87" dur="500" fill="hold"/>
                                        <p:tgtEl>
                                          <p:spTgt spid="69"/>
                                        </p:tgtEl>
                                        <p:attrNameLst>
                                          <p:attrName>ppt_w</p:attrName>
                                        </p:attrNameLst>
                                      </p:cBhvr>
                                      <p:tavLst>
                                        <p:tav tm="0">
                                          <p:val>
                                            <p:fltVal val="0"/>
                                          </p:val>
                                        </p:tav>
                                        <p:tav tm="100000">
                                          <p:val>
                                            <p:strVal val="#ppt_w"/>
                                          </p:val>
                                        </p:tav>
                                      </p:tavLst>
                                    </p:anim>
                                    <p:anim calcmode="lin" valueType="num">
                                      <p:cBhvr>
                                        <p:cTn id="88" dur="500" fill="hold"/>
                                        <p:tgtEl>
                                          <p:spTgt spid="69"/>
                                        </p:tgtEl>
                                        <p:attrNameLst>
                                          <p:attrName>ppt_h</p:attrName>
                                        </p:attrNameLst>
                                      </p:cBhvr>
                                      <p:tavLst>
                                        <p:tav tm="0">
                                          <p:val>
                                            <p:fltVal val="0"/>
                                          </p:val>
                                        </p:tav>
                                        <p:tav tm="100000">
                                          <p:val>
                                            <p:strVal val="#ppt_h"/>
                                          </p:val>
                                        </p:tav>
                                      </p:tavLst>
                                    </p:anim>
                                    <p:animEffect transition="in" filter="fade">
                                      <p:cBhvr>
                                        <p:cTn id="89" dur="500"/>
                                        <p:tgtEl>
                                          <p:spTgt spid="69"/>
                                        </p:tgtEl>
                                      </p:cBhvr>
                                    </p:animEffect>
                                  </p:childTnLst>
                                </p:cTn>
                              </p:par>
                              <p:par>
                                <p:cTn id="90" presetID="53" presetClass="entr" presetSubtype="0" fill="hold" nodeType="withEffect">
                                  <p:stCondLst>
                                    <p:cond delay="0"/>
                                  </p:stCondLst>
                                  <p:childTnLst>
                                    <p:set>
                                      <p:cBhvr>
                                        <p:cTn id="91" dur="1" fill="hold">
                                          <p:stCondLst>
                                            <p:cond delay="0"/>
                                          </p:stCondLst>
                                        </p:cTn>
                                        <p:tgtEl>
                                          <p:spTgt spid="70"/>
                                        </p:tgtEl>
                                        <p:attrNameLst>
                                          <p:attrName>style.visibility</p:attrName>
                                        </p:attrNameLst>
                                      </p:cBhvr>
                                      <p:to>
                                        <p:strVal val="visible"/>
                                      </p:to>
                                    </p:set>
                                    <p:anim calcmode="lin" valueType="num">
                                      <p:cBhvr>
                                        <p:cTn id="92" dur="500" fill="hold"/>
                                        <p:tgtEl>
                                          <p:spTgt spid="70"/>
                                        </p:tgtEl>
                                        <p:attrNameLst>
                                          <p:attrName>ppt_w</p:attrName>
                                        </p:attrNameLst>
                                      </p:cBhvr>
                                      <p:tavLst>
                                        <p:tav tm="0">
                                          <p:val>
                                            <p:fltVal val="0"/>
                                          </p:val>
                                        </p:tav>
                                        <p:tav tm="100000">
                                          <p:val>
                                            <p:strVal val="#ppt_w"/>
                                          </p:val>
                                        </p:tav>
                                      </p:tavLst>
                                    </p:anim>
                                    <p:anim calcmode="lin" valueType="num">
                                      <p:cBhvr>
                                        <p:cTn id="93" dur="500" fill="hold"/>
                                        <p:tgtEl>
                                          <p:spTgt spid="70"/>
                                        </p:tgtEl>
                                        <p:attrNameLst>
                                          <p:attrName>ppt_h</p:attrName>
                                        </p:attrNameLst>
                                      </p:cBhvr>
                                      <p:tavLst>
                                        <p:tav tm="0">
                                          <p:val>
                                            <p:fltVal val="0"/>
                                          </p:val>
                                        </p:tav>
                                        <p:tav tm="100000">
                                          <p:val>
                                            <p:strVal val="#ppt_h"/>
                                          </p:val>
                                        </p:tav>
                                      </p:tavLst>
                                    </p:anim>
                                    <p:animEffect transition="in" filter="fade">
                                      <p:cBhvr>
                                        <p:cTn id="94" dur="500"/>
                                        <p:tgtEl>
                                          <p:spTgt spid="70"/>
                                        </p:tgtEl>
                                      </p:cBhvr>
                                    </p:animEffect>
                                  </p:childTnLst>
                                </p:cTn>
                              </p:par>
                              <p:par>
                                <p:cTn id="95" presetID="53" presetClass="entr" presetSubtype="0" fill="hold" grpId="0" nodeType="with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p:cTn id="97" dur="500" fill="hold"/>
                                        <p:tgtEl>
                                          <p:spTgt spid="68"/>
                                        </p:tgtEl>
                                        <p:attrNameLst>
                                          <p:attrName>ppt_w</p:attrName>
                                        </p:attrNameLst>
                                      </p:cBhvr>
                                      <p:tavLst>
                                        <p:tav tm="0">
                                          <p:val>
                                            <p:fltVal val="0"/>
                                          </p:val>
                                        </p:tav>
                                        <p:tav tm="100000">
                                          <p:val>
                                            <p:strVal val="#ppt_w"/>
                                          </p:val>
                                        </p:tav>
                                      </p:tavLst>
                                    </p:anim>
                                    <p:anim calcmode="lin" valueType="num">
                                      <p:cBhvr>
                                        <p:cTn id="98" dur="500" fill="hold"/>
                                        <p:tgtEl>
                                          <p:spTgt spid="68"/>
                                        </p:tgtEl>
                                        <p:attrNameLst>
                                          <p:attrName>ppt_h</p:attrName>
                                        </p:attrNameLst>
                                      </p:cBhvr>
                                      <p:tavLst>
                                        <p:tav tm="0">
                                          <p:val>
                                            <p:fltVal val="0"/>
                                          </p:val>
                                        </p:tav>
                                        <p:tav tm="100000">
                                          <p:val>
                                            <p:strVal val="#ppt_h"/>
                                          </p:val>
                                        </p:tav>
                                      </p:tavLst>
                                    </p:anim>
                                    <p:animEffect transition="in" filter="fade">
                                      <p:cBhvr>
                                        <p:cTn id="99" dur="500"/>
                                        <p:tgtEl>
                                          <p:spTgt spid="68"/>
                                        </p:tgtEl>
                                      </p:cBhvr>
                                    </p:animEffect>
                                  </p:childTnLst>
                                </p:cTn>
                              </p:par>
                              <p:par>
                                <p:cTn id="100" presetID="53" presetClass="entr" presetSubtype="0" fill="hold" nodeType="withEffect">
                                  <p:stCondLst>
                                    <p:cond delay="0"/>
                                  </p:stCondLst>
                                  <p:childTnLst>
                                    <p:set>
                                      <p:cBhvr>
                                        <p:cTn id="101" dur="1" fill="hold">
                                          <p:stCondLst>
                                            <p:cond delay="0"/>
                                          </p:stCondLst>
                                        </p:cTn>
                                        <p:tgtEl>
                                          <p:spTgt spid="81"/>
                                        </p:tgtEl>
                                        <p:attrNameLst>
                                          <p:attrName>style.visibility</p:attrName>
                                        </p:attrNameLst>
                                      </p:cBhvr>
                                      <p:to>
                                        <p:strVal val="visible"/>
                                      </p:to>
                                    </p:set>
                                    <p:anim calcmode="lin" valueType="num">
                                      <p:cBhvr>
                                        <p:cTn id="102" dur="500" fill="hold"/>
                                        <p:tgtEl>
                                          <p:spTgt spid="81"/>
                                        </p:tgtEl>
                                        <p:attrNameLst>
                                          <p:attrName>ppt_w</p:attrName>
                                        </p:attrNameLst>
                                      </p:cBhvr>
                                      <p:tavLst>
                                        <p:tav tm="0">
                                          <p:val>
                                            <p:fltVal val="0"/>
                                          </p:val>
                                        </p:tav>
                                        <p:tav tm="100000">
                                          <p:val>
                                            <p:strVal val="#ppt_w"/>
                                          </p:val>
                                        </p:tav>
                                      </p:tavLst>
                                    </p:anim>
                                    <p:anim calcmode="lin" valueType="num">
                                      <p:cBhvr>
                                        <p:cTn id="103" dur="500" fill="hold"/>
                                        <p:tgtEl>
                                          <p:spTgt spid="81"/>
                                        </p:tgtEl>
                                        <p:attrNameLst>
                                          <p:attrName>ppt_h</p:attrName>
                                        </p:attrNameLst>
                                      </p:cBhvr>
                                      <p:tavLst>
                                        <p:tav tm="0">
                                          <p:val>
                                            <p:fltVal val="0"/>
                                          </p:val>
                                        </p:tav>
                                        <p:tav tm="100000">
                                          <p:val>
                                            <p:strVal val="#ppt_h"/>
                                          </p:val>
                                        </p:tav>
                                      </p:tavLst>
                                    </p:anim>
                                    <p:animEffect transition="in" filter="fade">
                                      <p:cBhvr>
                                        <p:cTn id="104" dur="500"/>
                                        <p:tgtEl>
                                          <p:spTgt spid="81"/>
                                        </p:tgtEl>
                                      </p:cBhvr>
                                    </p:animEffect>
                                  </p:childTnLst>
                                </p:cTn>
                              </p:par>
                              <p:par>
                                <p:cTn id="105" presetID="53" presetClass="entr" presetSubtype="0" fill="hold" grpId="0" nodeType="withEffect">
                                  <p:stCondLst>
                                    <p:cond delay="0"/>
                                  </p:stCondLst>
                                  <p:childTnLst>
                                    <p:set>
                                      <p:cBhvr>
                                        <p:cTn id="106" dur="1" fill="hold">
                                          <p:stCondLst>
                                            <p:cond delay="0"/>
                                          </p:stCondLst>
                                        </p:cTn>
                                        <p:tgtEl>
                                          <p:spTgt spid="67"/>
                                        </p:tgtEl>
                                        <p:attrNameLst>
                                          <p:attrName>style.visibility</p:attrName>
                                        </p:attrNameLst>
                                      </p:cBhvr>
                                      <p:to>
                                        <p:strVal val="visible"/>
                                      </p:to>
                                    </p:set>
                                    <p:anim calcmode="lin" valueType="num">
                                      <p:cBhvr>
                                        <p:cTn id="107" dur="500" fill="hold"/>
                                        <p:tgtEl>
                                          <p:spTgt spid="67"/>
                                        </p:tgtEl>
                                        <p:attrNameLst>
                                          <p:attrName>ppt_w</p:attrName>
                                        </p:attrNameLst>
                                      </p:cBhvr>
                                      <p:tavLst>
                                        <p:tav tm="0">
                                          <p:val>
                                            <p:fltVal val="0"/>
                                          </p:val>
                                        </p:tav>
                                        <p:tav tm="100000">
                                          <p:val>
                                            <p:strVal val="#ppt_w"/>
                                          </p:val>
                                        </p:tav>
                                      </p:tavLst>
                                    </p:anim>
                                    <p:anim calcmode="lin" valueType="num">
                                      <p:cBhvr>
                                        <p:cTn id="108" dur="500" fill="hold"/>
                                        <p:tgtEl>
                                          <p:spTgt spid="67"/>
                                        </p:tgtEl>
                                        <p:attrNameLst>
                                          <p:attrName>ppt_h</p:attrName>
                                        </p:attrNameLst>
                                      </p:cBhvr>
                                      <p:tavLst>
                                        <p:tav tm="0">
                                          <p:val>
                                            <p:fltVal val="0"/>
                                          </p:val>
                                        </p:tav>
                                        <p:tav tm="100000">
                                          <p:val>
                                            <p:strVal val="#ppt_h"/>
                                          </p:val>
                                        </p:tav>
                                      </p:tavLst>
                                    </p:anim>
                                    <p:animEffect transition="in" filter="fade">
                                      <p:cBhvr>
                                        <p:cTn id="109" dur="500"/>
                                        <p:tgtEl>
                                          <p:spTgt spid="67"/>
                                        </p:tgtEl>
                                      </p:cBhvr>
                                    </p:animEffect>
                                  </p:childTnLst>
                                </p:cTn>
                              </p:par>
                              <p:par>
                                <p:cTn id="110" presetID="53" presetClass="entr" presetSubtype="0" fill="hold" grpId="0" nodeType="withEffect">
                                  <p:stCondLst>
                                    <p:cond delay="0"/>
                                  </p:stCondLst>
                                  <p:childTnLst>
                                    <p:set>
                                      <p:cBhvr>
                                        <p:cTn id="111" dur="1" fill="hold">
                                          <p:stCondLst>
                                            <p:cond delay="0"/>
                                          </p:stCondLst>
                                        </p:cTn>
                                        <p:tgtEl>
                                          <p:spTgt spid="43"/>
                                        </p:tgtEl>
                                        <p:attrNameLst>
                                          <p:attrName>style.visibility</p:attrName>
                                        </p:attrNameLst>
                                      </p:cBhvr>
                                      <p:to>
                                        <p:strVal val="visible"/>
                                      </p:to>
                                    </p:set>
                                    <p:anim calcmode="lin" valueType="num">
                                      <p:cBhvr>
                                        <p:cTn id="112" dur="500" fill="hold"/>
                                        <p:tgtEl>
                                          <p:spTgt spid="43"/>
                                        </p:tgtEl>
                                        <p:attrNameLst>
                                          <p:attrName>ppt_w</p:attrName>
                                        </p:attrNameLst>
                                      </p:cBhvr>
                                      <p:tavLst>
                                        <p:tav tm="0">
                                          <p:val>
                                            <p:fltVal val="0"/>
                                          </p:val>
                                        </p:tav>
                                        <p:tav tm="100000">
                                          <p:val>
                                            <p:strVal val="#ppt_w"/>
                                          </p:val>
                                        </p:tav>
                                      </p:tavLst>
                                    </p:anim>
                                    <p:anim calcmode="lin" valueType="num">
                                      <p:cBhvr>
                                        <p:cTn id="113" dur="500" fill="hold"/>
                                        <p:tgtEl>
                                          <p:spTgt spid="43"/>
                                        </p:tgtEl>
                                        <p:attrNameLst>
                                          <p:attrName>ppt_h</p:attrName>
                                        </p:attrNameLst>
                                      </p:cBhvr>
                                      <p:tavLst>
                                        <p:tav tm="0">
                                          <p:val>
                                            <p:fltVal val="0"/>
                                          </p:val>
                                        </p:tav>
                                        <p:tav tm="100000">
                                          <p:val>
                                            <p:strVal val="#ppt_h"/>
                                          </p:val>
                                        </p:tav>
                                      </p:tavLst>
                                    </p:anim>
                                    <p:animEffect transition="in" filter="fade">
                                      <p:cBhvr>
                                        <p:cTn id="114" dur="500"/>
                                        <p:tgtEl>
                                          <p:spTgt spid="43"/>
                                        </p:tgtEl>
                                      </p:cBhvr>
                                    </p:animEffect>
                                  </p:childTnLst>
                                </p:cTn>
                              </p:par>
                              <p:par>
                                <p:cTn id="115" presetID="53" presetClass="entr" presetSubtype="0" fill="hold" nodeType="withEffect">
                                  <p:stCondLst>
                                    <p:cond delay="0"/>
                                  </p:stCondLst>
                                  <p:childTnLst>
                                    <p:set>
                                      <p:cBhvr>
                                        <p:cTn id="116" dur="1" fill="hold">
                                          <p:stCondLst>
                                            <p:cond delay="0"/>
                                          </p:stCondLst>
                                        </p:cTn>
                                        <p:tgtEl>
                                          <p:spTgt spid="46"/>
                                        </p:tgtEl>
                                        <p:attrNameLst>
                                          <p:attrName>style.visibility</p:attrName>
                                        </p:attrNameLst>
                                      </p:cBhvr>
                                      <p:to>
                                        <p:strVal val="visible"/>
                                      </p:to>
                                    </p:set>
                                    <p:anim calcmode="lin" valueType="num">
                                      <p:cBhvr>
                                        <p:cTn id="117" dur="500" fill="hold"/>
                                        <p:tgtEl>
                                          <p:spTgt spid="46"/>
                                        </p:tgtEl>
                                        <p:attrNameLst>
                                          <p:attrName>ppt_w</p:attrName>
                                        </p:attrNameLst>
                                      </p:cBhvr>
                                      <p:tavLst>
                                        <p:tav tm="0">
                                          <p:val>
                                            <p:fltVal val="0"/>
                                          </p:val>
                                        </p:tav>
                                        <p:tav tm="100000">
                                          <p:val>
                                            <p:strVal val="#ppt_w"/>
                                          </p:val>
                                        </p:tav>
                                      </p:tavLst>
                                    </p:anim>
                                    <p:anim calcmode="lin" valueType="num">
                                      <p:cBhvr>
                                        <p:cTn id="118" dur="500" fill="hold"/>
                                        <p:tgtEl>
                                          <p:spTgt spid="46"/>
                                        </p:tgtEl>
                                        <p:attrNameLst>
                                          <p:attrName>ppt_h</p:attrName>
                                        </p:attrNameLst>
                                      </p:cBhvr>
                                      <p:tavLst>
                                        <p:tav tm="0">
                                          <p:val>
                                            <p:fltVal val="0"/>
                                          </p:val>
                                        </p:tav>
                                        <p:tav tm="100000">
                                          <p:val>
                                            <p:strVal val="#ppt_h"/>
                                          </p:val>
                                        </p:tav>
                                      </p:tavLst>
                                    </p:anim>
                                    <p:animEffect transition="in" filter="fade">
                                      <p:cBhvr>
                                        <p:cTn id="119" dur="500"/>
                                        <p:tgtEl>
                                          <p:spTgt spid="46"/>
                                        </p:tgtEl>
                                      </p:cBhvr>
                                    </p:animEffect>
                                  </p:childTnLst>
                                </p:cTn>
                              </p:par>
                              <p:par>
                                <p:cTn id="120" presetID="53" presetClass="entr" presetSubtype="0" fill="hold" nodeType="withEffect">
                                  <p:stCondLst>
                                    <p:cond delay="0"/>
                                  </p:stCondLst>
                                  <p:childTnLst>
                                    <p:set>
                                      <p:cBhvr>
                                        <p:cTn id="121" dur="1" fill="hold">
                                          <p:stCondLst>
                                            <p:cond delay="0"/>
                                          </p:stCondLst>
                                        </p:cTn>
                                        <p:tgtEl>
                                          <p:spTgt spid="141"/>
                                        </p:tgtEl>
                                        <p:attrNameLst>
                                          <p:attrName>style.visibility</p:attrName>
                                        </p:attrNameLst>
                                      </p:cBhvr>
                                      <p:to>
                                        <p:strVal val="visible"/>
                                      </p:to>
                                    </p:set>
                                    <p:anim calcmode="lin" valueType="num">
                                      <p:cBhvr>
                                        <p:cTn id="122" dur="500" fill="hold"/>
                                        <p:tgtEl>
                                          <p:spTgt spid="141"/>
                                        </p:tgtEl>
                                        <p:attrNameLst>
                                          <p:attrName>ppt_w</p:attrName>
                                        </p:attrNameLst>
                                      </p:cBhvr>
                                      <p:tavLst>
                                        <p:tav tm="0">
                                          <p:val>
                                            <p:fltVal val="0"/>
                                          </p:val>
                                        </p:tav>
                                        <p:tav tm="100000">
                                          <p:val>
                                            <p:strVal val="#ppt_w"/>
                                          </p:val>
                                        </p:tav>
                                      </p:tavLst>
                                    </p:anim>
                                    <p:anim calcmode="lin" valueType="num">
                                      <p:cBhvr>
                                        <p:cTn id="123" dur="500" fill="hold"/>
                                        <p:tgtEl>
                                          <p:spTgt spid="141"/>
                                        </p:tgtEl>
                                        <p:attrNameLst>
                                          <p:attrName>ppt_h</p:attrName>
                                        </p:attrNameLst>
                                      </p:cBhvr>
                                      <p:tavLst>
                                        <p:tav tm="0">
                                          <p:val>
                                            <p:fltVal val="0"/>
                                          </p:val>
                                        </p:tav>
                                        <p:tav tm="100000">
                                          <p:val>
                                            <p:strVal val="#ppt_h"/>
                                          </p:val>
                                        </p:tav>
                                      </p:tavLst>
                                    </p:anim>
                                    <p:animEffect transition="in" filter="fade">
                                      <p:cBhvr>
                                        <p:cTn id="124" dur="500"/>
                                        <p:tgtEl>
                                          <p:spTgt spid="141"/>
                                        </p:tgtEl>
                                      </p:cBhvr>
                                    </p:animEffect>
                                  </p:childTnLst>
                                </p:cTn>
                              </p:par>
                              <p:par>
                                <p:cTn id="125" presetID="53" presetClass="entr" presetSubtype="0" fill="hold" grpId="0" nodeType="withEffect">
                                  <p:stCondLst>
                                    <p:cond delay="0"/>
                                  </p:stCondLst>
                                  <p:childTnLst>
                                    <p:set>
                                      <p:cBhvr>
                                        <p:cTn id="126" dur="1" fill="hold">
                                          <p:stCondLst>
                                            <p:cond delay="0"/>
                                          </p:stCondLst>
                                        </p:cTn>
                                        <p:tgtEl>
                                          <p:spTgt spid="52"/>
                                        </p:tgtEl>
                                        <p:attrNameLst>
                                          <p:attrName>style.visibility</p:attrName>
                                        </p:attrNameLst>
                                      </p:cBhvr>
                                      <p:to>
                                        <p:strVal val="visible"/>
                                      </p:to>
                                    </p:set>
                                    <p:anim calcmode="lin" valueType="num">
                                      <p:cBhvr>
                                        <p:cTn id="127" dur="500" fill="hold"/>
                                        <p:tgtEl>
                                          <p:spTgt spid="52"/>
                                        </p:tgtEl>
                                        <p:attrNameLst>
                                          <p:attrName>ppt_w</p:attrName>
                                        </p:attrNameLst>
                                      </p:cBhvr>
                                      <p:tavLst>
                                        <p:tav tm="0">
                                          <p:val>
                                            <p:fltVal val="0"/>
                                          </p:val>
                                        </p:tav>
                                        <p:tav tm="100000">
                                          <p:val>
                                            <p:strVal val="#ppt_w"/>
                                          </p:val>
                                        </p:tav>
                                      </p:tavLst>
                                    </p:anim>
                                    <p:anim calcmode="lin" valueType="num">
                                      <p:cBhvr>
                                        <p:cTn id="128" dur="500" fill="hold"/>
                                        <p:tgtEl>
                                          <p:spTgt spid="52"/>
                                        </p:tgtEl>
                                        <p:attrNameLst>
                                          <p:attrName>ppt_h</p:attrName>
                                        </p:attrNameLst>
                                      </p:cBhvr>
                                      <p:tavLst>
                                        <p:tav tm="0">
                                          <p:val>
                                            <p:fltVal val="0"/>
                                          </p:val>
                                        </p:tav>
                                        <p:tav tm="100000">
                                          <p:val>
                                            <p:strVal val="#ppt_h"/>
                                          </p:val>
                                        </p:tav>
                                      </p:tavLst>
                                    </p:anim>
                                    <p:animEffect transition="in" filter="fade">
                                      <p:cBhvr>
                                        <p:cTn id="129" dur="500"/>
                                        <p:tgtEl>
                                          <p:spTgt spid="52"/>
                                        </p:tgtEl>
                                      </p:cBhvr>
                                    </p:animEffect>
                                  </p:childTnLst>
                                </p:cTn>
                              </p:par>
                              <p:par>
                                <p:cTn id="130" presetID="53" presetClass="entr" presetSubtype="0" fill="hold" nodeType="withEffect">
                                  <p:stCondLst>
                                    <p:cond delay="0"/>
                                  </p:stCondLst>
                                  <p:childTnLst>
                                    <p:set>
                                      <p:cBhvr>
                                        <p:cTn id="131" dur="1" fill="hold">
                                          <p:stCondLst>
                                            <p:cond delay="0"/>
                                          </p:stCondLst>
                                        </p:cTn>
                                        <p:tgtEl>
                                          <p:spTgt spid="55"/>
                                        </p:tgtEl>
                                        <p:attrNameLst>
                                          <p:attrName>style.visibility</p:attrName>
                                        </p:attrNameLst>
                                      </p:cBhvr>
                                      <p:to>
                                        <p:strVal val="visible"/>
                                      </p:to>
                                    </p:set>
                                    <p:anim calcmode="lin" valueType="num">
                                      <p:cBhvr>
                                        <p:cTn id="132" dur="500" fill="hold"/>
                                        <p:tgtEl>
                                          <p:spTgt spid="55"/>
                                        </p:tgtEl>
                                        <p:attrNameLst>
                                          <p:attrName>ppt_w</p:attrName>
                                        </p:attrNameLst>
                                      </p:cBhvr>
                                      <p:tavLst>
                                        <p:tav tm="0">
                                          <p:val>
                                            <p:fltVal val="0"/>
                                          </p:val>
                                        </p:tav>
                                        <p:tav tm="100000">
                                          <p:val>
                                            <p:strVal val="#ppt_w"/>
                                          </p:val>
                                        </p:tav>
                                      </p:tavLst>
                                    </p:anim>
                                    <p:anim calcmode="lin" valueType="num">
                                      <p:cBhvr>
                                        <p:cTn id="133" dur="500" fill="hold"/>
                                        <p:tgtEl>
                                          <p:spTgt spid="55"/>
                                        </p:tgtEl>
                                        <p:attrNameLst>
                                          <p:attrName>ppt_h</p:attrName>
                                        </p:attrNameLst>
                                      </p:cBhvr>
                                      <p:tavLst>
                                        <p:tav tm="0">
                                          <p:val>
                                            <p:fltVal val="0"/>
                                          </p:val>
                                        </p:tav>
                                        <p:tav tm="100000">
                                          <p:val>
                                            <p:strVal val="#ppt_h"/>
                                          </p:val>
                                        </p:tav>
                                      </p:tavLst>
                                    </p:anim>
                                    <p:animEffect transition="in" filter="fade">
                                      <p:cBhvr>
                                        <p:cTn id="134" dur="500"/>
                                        <p:tgtEl>
                                          <p:spTgt spid="55"/>
                                        </p:tgtEl>
                                      </p:cBhvr>
                                    </p:animEffect>
                                  </p:childTnLst>
                                </p:cTn>
                              </p:par>
                              <p:par>
                                <p:cTn id="135" presetID="53" presetClass="entr" presetSubtype="0" fill="hold" grpId="0" nodeType="withEffect">
                                  <p:stCondLst>
                                    <p:cond delay="0"/>
                                  </p:stCondLst>
                                  <p:childTnLst>
                                    <p:set>
                                      <p:cBhvr>
                                        <p:cTn id="136" dur="1" fill="hold">
                                          <p:stCondLst>
                                            <p:cond delay="0"/>
                                          </p:stCondLst>
                                        </p:cTn>
                                        <p:tgtEl>
                                          <p:spTgt spid="114"/>
                                        </p:tgtEl>
                                        <p:attrNameLst>
                                          <p:attrName>style.visibility</p:attrName>
                                        </p:attrNameLst>
                                      </p:cBhvr>
                                      <p:to>
                                        <p:strVal val="visible"/>
                                      </p:to>
                                    </p:set>
                                    <p:anim calcmode="lin" valueType="num">
                                      <p:cBhvr>
                                        <p:cTn id="137" dur="500" fill="hold"/>
                                        <p:tgtEl>
                                          <p:spTgt spid="114"/>
                                        </p:tgtEl>
                                        <p:attrNameLst>
                                          <p:attrName>ppt_w</p:attrName>
                                        </p:attrNameLst>
                                      </p:cBhvr>
                                      <p:tavLst>
                                        <p:tav tm="0">
                                          <p:val>
                                            <p:fltVal val="0"/>
                                          </p:val>
                                        </p:tav>
                                        <p:tav tm="100000">
                                          <p:val>
                                            <p:strVal val="#ppt_w"/>
                                          </p:val>
                                        </p:tav>
                                      </p:tavLst>
                                    </p:anim>
                                    <p:anim calcmode="lin" valueType="num">
                                      <p:cBhvr>
                                        <p:cTn id="138" dur="500" fill="hold"/>
                                        <p:tgtEl>
                                          <p:spTgt spid="114"/>
                                        </p:tgtEl>
                                        <p:attrNameLst>
                                          <p:attrName>ppt_h</p:attrName>
                                        </p:attrNameLst>
                                      </p:cBhvr>
                                      <p:tavLst>
                                        <p:tav tm="0">
                                          <p:val>
                                            <p:fltVal val="0"/>
                                          </p:val>
                                        </p:tav>
                                        <p:tav tm="100000">
                                          <p:val>
                                            <p:strVal val="#ppt_h"/>
                                          </p:val>
                                        </p:tav>
                                      </p:tavLst>
                                    </p:anim>
                                    <p:animEffect transition="in" filter="fade">
                                      <p:cBhvr>
                                        <p:cTn id="139" dur="500"/>
                                        <p:tgtEl>
                                          <p:spTgt spid="114"/>
                                        </p:tgtEl>
                                      </p:cBhvr>
                                    </p:animEffect>
                                  </p:childTnLst>
                                </p:cTn>
                              </p:par>
                              <p:par>
                                <p:cTn id="140" presetID="53" presetClass="entr" presetSubtype="0" fill="hold" nodeType="withEffect">
                                  <p:stCondLst>
                                    <p:cond delay="0"/>
                                  </p:stCondLst>
                                  <p:childTnLst>
                                    <p:set>
                                      <p:cBhvr>
                                        <p:cTn id="141" dur="1" fill="hold">
                                          <p:stCondLst>
                                            <p:cond delay="0"/>
                                          </p:stCondLst>
                                        </p:cTn>
                                        <p:tgtEl>
                                          <p:spTgt spid="142"/>
                                        </p:tgtEl>
                                        <p:attrNameLst>
                                          <p:attrName>style.visibility</p:attrName>
                                        </p:attrNameLst>
                                      </p:cBhvr>
                                      <p:to>
                                        <p:strVal val="visible"/>
                                      </p:to>
                                    </p:set>
                                    <p:anim calcmode="lin" valueType="num">
                                      <p:cBhvr>
                                        <p:cTn id="142" dur="500" fill="hold"/>
                                        <p:tgtEl>
                                          <p:spTgt spid="142"/>
                                        </p:tgtEl>
                                        <p:attrNameLst>
                                          <p:attrName>ppt_w</p:attrName>
                                        </p:attrNameLst>
                                      </p:cBhvr>
                                      <p:tavLst>
                                        <p:tav tm="0">
                                          <p:val>
                                            <p:fltVal val="0"/>
                                          </p:val>
                                        </p:tav>
                                        <p:tav tm="100000">
                                          <p:val>
                                            <p:strVal val="#ppt_w"/>
                                          </p:val>
                                        </p:tav>
                                      </p:tavLst>
                                    </p:anim>
                                    <p:anim calcmode="lin" valueType="num">
                                      <p:cBhvr>
                                        <p:cTn id="143" dur="500" fill="hold"/>
                                        <p:tgtEl>
                                          <p:spTgt spid="142"/>
                                        </p:tgtEl>
                                        <p:attrNameLst>
                                          <p:attrName>ppt_h</p:attrName>
                                        </p:attrNameLst>
                                      </p:cBhvr>
                                      <p:tavLst>
                                        <p:tav tm="0">
                                          <p:val>
                                            <p:fltVal val="0"/>
                                          </p:val>
                                        </p:tav>
                                        <p:tav tm="100000">
                                          <p:val>
                                            <p:strVal val="#ppt_h"/>
                                          </p:val>
                                        </p:tav>
                                      </p:tavLst>
                                    </p:anim>
                                    <p:animEffect transition="in" filter="fade">
                                      <p:cBhvr>
                                        <p:cTn id="144" dur="500"/>
                                        <p:tgtEl>
                                          <p:spTgt spid="142"/>
                                        </p:tgtEl>
                                      </p:cBhvr>
                                    </p:animEffect>
                                  </p:childTnLst>
                                </p:cTn>
                              </p:par>
                              <p:par>
                                <p:cTn id="145" presetID="53" presetClass="entr" presetSubtype="0" fill="hold" nodeType="withEffect">
                                  <p:stCondLst>
                                    <p:cond delay="0"/>
                                  </p:stCondLst>
                                  <p:childTnLst>
                                    <p:set>
                                      <p:cBhvr>
                                        <p:cTn id="146" dur="1" fill="hold">
                                          <p:stCondLst>
                                            <p:cond delay="0"/>
                                          </p:stCondLst>
                                        </p:cTn>
                                        <p:tgtEl>
                                          <p:spTgt spid="144"/>
                                        </p:tgtEl>
                                        <p:attrNameLst>
                                          <p:attrName>style.visibility</p:attrName>
                                        </p:attrNameLst>
                                      </p:cBhvr>
                                      <p:to>
                                        <p:strVal val="visible"/>
                                      </p:to>
                                    </p:set>
                                    <p:anim calcmode="lin" valueType="num">
                                      <p:cBhvr>
                                        <p:cTn id="147" dur="500" fill="hold"/>
                                        <p:tgtEl>
                                          <p:spTgt spid="144"/>
                                        </p:tgtEl>
                                        <p:attrNameLst>
                                          <p:attrName>ppt_w</p:attrName>
                                        </p:attrNameLst>
                                      </p:cBhvr>
                                      <p:tavLst>
                                        <p:tav tm="0">
                                          <p:val>
                                            <p:fltVal val="0"/>
                                          </p:val>
                                        </p:tav>
                                        <p:tav tm="100000">
                                          <p:val>
                                            <p:strVal val="#ppt_w"/>
                                          </p:val>
                                        </p:tav>
                                      </p:tavLst>
                                    </p:anim>
                                    <p:anim calcmode="lin" valueType="num">
                                      <p:cBhvr>
                                        <p:cTn id="148" dur="500" fill="hold"/>
                                        <p:tgtEl>
                                          <p:spTgt spid="144"/>
                                        </p:tgtEl>
                                        <p:attrNameLst>
                                          <p:attrName>ppt_h</p:attrName>
                                        </p:attrNameLst>
                                      </p:cBhvr>
                                      <p:tavLst>
                                        <p:tav tm="0">
                                          <p:val>
                                            <p:fltVal val="0"/>
                                          </p:val>
                                        </p:tav>
                                        <p:tav tm="100000">
                                          <p:val>
                                            <p:strVal val="#ppt_h"/>
                                          </p:val>
                                        </p:tav>
                                      </p:tavLst>
                                    </p:anim>
                                    <p:animEffect transition="in" filter="fade">
                                      <p:cBhvr>
                                        <p:cTn id="149" dur="500"/>
                                        <p:tgtEl>
                                          <p:spTgt spid="144"/>
                                        </p:tgtEl>
                                      </p:cBhvr>
                                    </p:animEffect>
                                  </p:childTnLst>
                                </p:cTn>
                              </p:par>
                              <p:par>
                                <p:cTn id="150" presetID="53" presetClass="entr" presetSubtype="0" fill="hold" nodeType="withEffect">
                                  <p:stCondLst>
                                    <p:cond delay="0"/>
                                  </p:stCondLst>
                                  <p:childTnLst>
                                    <p:set>
                                      <p:cBhvr>
                                        <p:cTn id="151" dur="1" fill="hold">
                                          <p:stCondLst>
                                            <p:cond delay="0"/>
                                          </p:stCondLst>
                                        </p:cTn>
                                        <p:tgtEl>
                                          <p:spTgt spid="146"/>
                                        </p:tgtEl>
                                        <p:attrNameLst>
                                          <p:attrName>style.visibility</p:attrName>
                                        </p:attrNameLst>
                                      </p:cBhvr>
                                      <p:to>
                                        <p:strVal val="visible"/>
                                      </p:to>
                                    </p:set>
                                    <p:anim calcmode="lin" valueType="num">
                                      <p:cBhvr>
                                        <p:cTn id="152" dur="500" fill="hold"/>
                                        <p:tgtEl>
                                          <p:spTgt spid="146"/>
                                        </p:tgtEl>
                                        <p:attrNameLst>
                                          <p:attrName>ppt_w</p:attrName>
                                        </p:attrNameLst>
                                      </p:cBhvr>
                                      <p:tavLst>
                                        <p:tav tm="0">
                                          <p:val>
                                            <p:fltVal val="0"/>
                                          </p:val>
                                        </p:tav>
                                        <p:tav tm="100000">
                                          <p:val>
                                            <p:strVal val="#ppt_w"/>
                                          </p:val>
                                        </p:tav>
                                      </p:tavLst>
                                    </p:anim>
                                    <p:anim calcmode="lin" valueType="num">
                                      <p:cBhvr>
                                        <p:cTn id="153" dur="500" fill="hold"/>
                                        <p:tgtEl>
                                          <p:spTgt spid="146"/>
                                        </p:tgtEl>
                                        <p:attrNameLst>
                                          <p:attrName>ppt_h</p:attrName>
                                        </p:attrNameLst>
                                      </p:cBhvr>
                                      <p:tavLst>
                                        <p:tav tm="0">
                                          <p:val>
                                            <p:fltVal val="0"/>
                                          </p:val>
                                        </p:tav>
                                        <p:tav tm="100000">
                                          <p:val>
                                            <p:strVal val="#ppt_h"/>
                                          </p:val>
                                        </p:tav>
                                      </p:tavLst>
                                    </p:anim>
                                    <p:animEffect transition="in" filter="fade">
                                      <p:cBhvr>
                                        <p:cTn id="154" dur="500"/>
                                        <p:tgtEl>
                                          <p:spTgt spid="146"/>
                                        </p:tgtEl>
                                      </p:cBhvr>
                                    </p:animEffect>
                                  </p:childTnLst>
                                </p:cTn>
                              </p:par>
                              <p:par>
                                <p:cTn id="155" presetID="53" presetClass="entr" presetSubtype="0" fill="hold" grpId="0" nodeType="withEffect">
                                  <p:stCondLst>
                                    <p:cond delay="0"/>
                                  </p:stCondLst>
                                  <p:childTnLst>
                                    <p:set>
                                      <p:cBhvr>
                                        <p:cTn id="156" dur="1" fill="hold">
                                          <p:stCondLst>
                                            <p:cond delay="0"/>
                                          </p:stCondLst>
                                        </p:cTn>
                                        <p:tgtEl>
                                          <p:spTgt spid="113"/>
                                        </p:tgtEl>
                                        <p:attrNameLst>
                                          <p:attrName>style.visibility</p:attrName>
                                        </p:attrNameLst>
                                      </p:cBhvr>
                                      <p:to>
                                        <p:strVal val="visible"/>
                                      </p:to>
                                    </p:set>
                                    <p:anim calcmode="lin" valueType="num">
                                      <p:cBhvr>
                                        <p:cTn id="157" dur="500" fill="hold"/>
                                        <p:tgtEl>
                                          <p:spTgt spid="113"/>
                                        </p:tgtEl>
                                        <p:attrNameLst>
                                          <p:attrName>ppt_w</p:attrName>
                                        </p:attrNameLst>
                                      </p:cBhvr>
                                      <p:tavLst>
                                        <p:tav tm="0">
                                          <p:val>
                                            <p:fltVal val="0"/>
                                          </p:val>
                                        </p:tav>
                                        <p:tav tm="100000">
                                          <p:val>
                                            <p:strVal val="#ppt_w"/>
                                          </p:val>
                                        </p:tav>
                                      </p:tavLst>
                                    </p:anim>
                                    <p:anim calcmode="lin" valueType="num">
                                      <p:cBhvr>
                                        <p:cTn id="158" dur="500" fill="hold"/>
                                        <p:tgtEl>
                                          <p:spTgt spid="113"/>
                                        </p:tgtEl>
                                        <p:attrNameLst>
                                          <p:attrName>ppt_h</p:attrName>
                                        </p:attrNameLst>
                                      </p:cBhvr>
                                      <p:tavLst>
                                        <p:tav tm="0">
                                          <p:val>
                                            <p:fltVal val="0"/>
                                          </p:val>
                                        </p:tav>
                                        <p:tav tm="100000">
                                          <p:val>
                                            <p:strVal val="#ppt_h"/>
                                          </p:val>
                                        </p:tav>
                                      </p:tavLst>
                                    </p:anim>
                                    <p:animEffect transition="in" filter="fade">
                                      <p:cBhvr>
                                        <p:cTn id="159" dur="500"/>
                                        <p:tgtEl>
                                          <p:spTgt spid="113"/>
                                        </p:tgtEl>
                                      </p:cBhvr>
                                    </p:animEffect>
                                  </p:childTnLst>
                                </p:cTn>
                              </p:par>
                              <p:par>
                                <p:cTn id="160" presetID="53" presetClass="entr" presetSubtype="0" fill="hold" grpId="0" nodeType="withEffect">
                                  <p:stCondLst>
                                    <p:cond delay="0"/>
                                  </p:stCondLst>
                                  <p:childTnLst>
                                    <p:set>
                                      <p:cBhvr>
                                        <p:cTn id="161" dur="1" fill="hold">
                                          <p:stCondLst>
                                            <p:cond delay="0"/>
                                          </p:stCondLst>
                                        </p:cTn>
                                        <p:tgtEl>
                                          <p:spTgt spid="112"/>
                                        </p:tgtEl>
                                        <p:attrNameLst>
                                          <p:attrName>style.visibility</p:attrName>
                                        </p:attrNameLst>
                                      </p:cBhvr>
                                      <p:to>
                                        <p:strVal val="visible"/>
                                      </p:to>
                                    </p:set>
                                    <p:anim calcmode="lin" valueType="num">
                                      <p:cBhvr>
                                        <p:cTn id="162" dur="500" fill="hold"/>
                                        <p:tgtEl>
                                          <p:spTgt spid="112"/>
                                        </p:tgtEl>
                                        <p:attrNameLst>
                                          <p:attrName>ppt_w</p:attrName>
                                        </p:attrNameLst>
                                      </p:cBhvr>
                                      <p:tavLst>
                                        <p:tav tm="0">
                                          <p:val>
                                            <p:fltVal val="0"/>
                                          </p:val>
                                        </p:tav>
                                        <p:tav tm="100000">
                                          <p:val>
                                            <p:strVal val="#ppt_w"/>
                                          </p:val>
                                        </p:tav>
                                      </p:tavLst>
                                    </p:anim>
                                    <p:anim calcmode="lin" valueType="num">
                                      <p:cBhvr>
                                        <p:cTn id="163" dur="500" fill="hold"/>
                                        <p:tgtEl>
                                          <p:spTgt spid="112"/>
                                        </p:tgtEl>
                                        <p:attrNameLst>
                                          <p:attrName>ppt_h</p:attrName>
                                        </p:attrNameLst>
                                      </p:cBhvr>
                                      <p:tavLst>
                                        <p:tav tm="0">
                                          <p:val>
                                            <p:fltVal val="0"/>
                                          </p:val>
                                        </p:tav>
                                        <p:tav tm="100000">
                                          <p:val>
                                            <p:strVal val="#ppt_h"/>
                                          </p:val>
                                        </p:tav>
                                      </p:tavLst>
                                    </p:anim>
                                    <p:animEffect transition="in" filter="fade">
                                      <p:cBhvr>
                                        <p:cTn id="164" dur="500"/>
                                        <p:tgtEl>
                                          <p:spTgt spid="112"/>
                                        </p:tgtEl>
                                      </p:cBhvr>
                                    </p:animEffect>
                                  </p:childTnLst>
                                </p:cTn>
                              </p:par>
                              <p:par>
                                <p:cTn id="165" presetID="53" presetClass="entr" presetSubtype="0" fill="hold" grpId="0" nodeType="withEffect">
                                  <p:stCondLst>
                                    <p:cond delay="0"/>
                                  </p:stCondLst>
                                  <p:childTnLst>
                                    <p:set>
                                      <p:cBhvr>
                                        <p:cTn id="166" dur="1" fill="hold">
                                          <p:stCondLst>
                                            <p:cond delay="0"/>
                                          </p:stCondLst>
                                        </p:cTn>
                                        <p:tgtEl>
                                          <p:spTgt spid="109"/>
                                        </p:tgtEl>
                                        <p:attrNameLst>
                                          <p:attrName>style.visibility</p:attrName>
                                        </p:attrNameLst>
                                      </p:cBhvr>
                                      <p:to>
                                        <p:strVal val="visible"/>
                                      </p:to>
                                    </p:set>
                                    <p:anim calcmode="lin" valueType="num">
                                      <p:cBhvr>
                                        <p:cTn id="167" dur="500" fill="hold"/>
                                        <p:tgtEl>
                                          <p:spTgt spid="109"/>
                                        </p:tgtEl>
                                        <p:attrNameLst>
                                          <p:attrName>ppt_w</p:attrName>
                                        </p:attrNameLst>
                                      </p:cBhvr>
                                      <p:tavLst>
                                        <p:tav tm="0">
                                          <p:val>
                                            <p:fltVal val="0"/>
                                          </p:val>
                                        </p:tav>
                                        <p:tav tm="100000">
                                          <p:val>
                                            <p:strVal val="#ppt_w"/>
                                          </p:val>
                                        </p:tav>
                                      </p:tavLst>
                                    </p:anim>
                                    <p:anim calcmode="lin" valueType="num">
                                      <p:cBhvr>
                                        <p:cTn id="168" dur="500" fill="hold"/>
                                        <p:tgtEl>
                                          <p:spTgt spid="109"/>
                                        </p:tgtEl>
                                        <p:attrNameLst>
                                          <p:attrName>ppt_h</p:attrName>
                                        </p:attrNameLst>
                                      </p:cBhvr>
                                      <p:tavLst>
                                        <p:tav tm="0">
                                          <p:val>
                                            <p:fltVal val="0"/>
                                          </p:val>
                                        </p:tav>
                                        <p:tav tm="100000">
                                          <p:val>
                                            <p:strVal val="#ppt_h"/>
                                          </p:val>
                                        </p:tav>
                                      </p:tavLst>
                                    </p:anim>
                                    <p:animEffect transition="in" filter="fade">
                                      <p:cBhvr>
                                        <p:cTn id="169" dur="500"/>
                                        <p:tgtEl>
                                          <p:spTgt spid="109"/>
                                        </p:tgtEl>
                                      </p:cBhvr>
                                    </p:animEffect>
                                  </p:childTnLst>
                                </p:cTn>
                              </p:par>
                              <p:par>
                                <p:cTn id="170" presetID="53" presetClass="entr" presetSubtype="0" fill="hold" nodeType="withEffect">
                                  <p:stCondLst>
                                    <p:cond delay="0"/>
                                  </p:stCondLst>
                                  <p:childTnLst>
                                    <p:set>
                                      <p:cBhvr>
                                        <p:cTn id="171" dur="1" fill="hold">
                                          <p:stCondLst>
                                            <p:cond delay="0"/>
                                          </p:stCondLst>
                                        </p:cTn>
                                        <p:tgtEl>
                                          <p:spTgt spid="148"/>
                                        </p:tgtEl>
                                        <p:attrNameLst>
                                          <p:attrName>style.visibility</p:attrName>
                                        </p:attrNameLst>
                                      </p:cBhvr>
                                      <p:to>
                                        <p:strVal val="visible"/>
                                      </p:to>
                                    </p:set>
                                    <p:anim calcmode="lin" valueType="num">
                                      <p:cBhvr>
                                        <p:cTn id="172" dur="500" fill="hold"/>
                                        <p:tgtEl>
                                          <p:spTgt spid="148"/>
                                        </p:tgtEl>
                                        <p:attrNameLst>
                                          <p:attrName>ppt_w</p:attrName>
                                        </p:attrNameLst>
                                      </p:cBhvr>
                                      <p:tavLst>
                                        <p:tav tm="0">
                                          <p:val>
                                            <p:fltVal val="0"/>
                                          </p:val>
                                        </p:tav>
                                        <p:tav tm="100000">
                                          <p:val>
                                            <p:strVal val="#ppt_w"/>
                                          </p:val>
                                        </p:tav>
                                      </p:tavLst>
                                    </p:anim>
                                    <p:anim calcmode="lin" valueType="num">
                                      <p:cBhvr>
                                        <p:cTn id="173" dur="500" fill="hold"/>
                                        <p:tgtEl>
                                          <p:spTgt spid="148"/>
                                        </p:tgtEl>
                                        <p:attrNameLst>
                                          <p:attrName>ppt_h</p:attrName>
                                        </p:attrNameLst>
                                      </p:cBhvr>
                                      <p:tavLst>
                                        <p:tav tm="0">
                                          <p:val>
                                            <p:fltVal val="0"/>
                                          </p:val>
                                        </p:tav>
                                        <p:tav tm="100000">
                                          <p:val>
                                            <p:strVal val="#ppt_h"/>
                                          </p:val>
                                        </p:tav>
                                      </p:tavLst>
                                    </p:anim>
                                    <p:animEffect transition="in" filter="fade">
                                      <p:cBhvr>
                                        <p:cTn id="174" dur="500"/>
                                        <p:tgtEl>
                                          <p:spTgt spid="148"/>
                                        </p:tgtEl>
                                      </p:cBhvr>
                                    </p:animEffect>
                                  </p:childTnLst>
                                </p:cTn>
                              </p:par>
                              <p:par>
                                <p:cTn id="175" presetID="53" presetClass="entr" presetSubtype="0" fill="hold" grpId="0" nodeType="withEffect">
                                  <p:stCondLst>
                                    <p:cond delay="0"/>
                                  </p:stCondLst>
                                  <p:childTnLst>
                                    <p:set>
                                      <p:cBhvr>
                                        <p:cTn id="176" dur="1" fill="hold">
                                          <p:stCondLst>
                                            <p:cond delay="0"/>
                                          </p:stCondLst>
                                        </p:cTn>
                                        <p:tgtEl>
                                          <p:spTgt spid="110"/>
                                        </p:tgtEl>
                                        <p:attrNameLst>
                                          <p:attrName>style.visibility</p:attrName>
                                        </p:attrNameLst>
                                      </p:cBhvr>
                                      <p:to>
                                        <p:strVal val="visible"/>
                                      </p:to>
                                    </p:set>
                                    <p:anim calcmode="lin" valueType="num">
                                      <p:cBhvr>
                                        <p:cTn id="177" dur="500" fill="hold"/>
                                        <p:tgtEl>
                                          <p:spTgt spid="110"/>
                                        </p:tgtEl>
                                        <p:attrNameLst>
                                          <p:attrName>ppt_w</p:attrName>
                                        </p:attrNameLst>
                                      </p:cBhvr>
                                      <p:tavLst>
                                        <p:tav tm="0">
                                          <p:val>
                                            <p:fltVal val="0"/>
                                          </p:val>
                                        </p:tav>
                                        <p:tav tm="100000">
                                          <p:val>
                                            <p:strVal val="#ppt_w"/>
                                          </p:val>
                                        </p:tav>
                                      </p:tavLst>
                                    </p:anim>
                                    <p:anim calcmode="lin" valueType="num">
                                      <p:cBhvr>
                                        <p:cTn id="178" dur="500" fill="hold"/>
                                        <p:tgtEl>
                                          <p:spTgt spid="110"/>
                                        </p:tgtEl>
                                        <p:attrNameLst>
                                          <p:attrName>ppt_h</p:attrName>
                                        </p:attrNameLst>
                                      </p:cBhvr>
                                      <p:tavLst>
                                        <p:tav tm="0">
                                          <p:val>
                                            <p:fltVal val="0"/>
                                          </p:val>
                                        </p:tav>
                                        <p:tav tm="100000">
                                          <p:val>
                                            <p:strVal val="#ppt_h"/>
                                          </p:val>
                                        </p:tav>
                                      </p:tavLst>
                                    </p:anim>
                                    <p:animEffect transition="in" filter="fade">
                                      <p:cBhvr>
                                        <p:cTn id="179" dur="500"/>
                                        <p:tgtEl>
                                          <p:spTgt spid="110"/>
                                        </p:tgtEl>
                                      </p:cBhvr>
                                    </p:animEffect>
                                  </p:childTnLst>
                                </p:cTn>
                              </p:par>
                              <p:par>
                                <p:cTn id="180" presetID="53" presetClass="entr" presetSubtype="0" fill="hold" nodeType="withEffect">
                                  <p:stCondLst>
                                    <p:cond delay="0"/>
                                  </p:stCondLst>
                                  <p:childTnLst>
                                    <p:set>
                                      <p:cBhvr>
                                        <p:cTn id="181" dur="1" fill="hold">
                                          <p:stCondLst>
                                            <p:cond delay="0"/>
                                          </p:stCondLst>
                                        </p:cTn>
                                        <p:tgtEl>
                                          <p:spTgt spid="150"/>
                                        </p:tgtEl>
                                        <p:attrNameLst>
                                          <p:attrName>style.visibility</p:attrName>
                                        </p:attrNameLst>
                                      </p:cBhvr>
                                      <p:to>
                                        <p:strVal val="visible"/>
                                      </p:to>
                                    </p:set>
                                    <p:anim calcmode="lin" valueType="num">
                                      <p:cBhvr>
                                        <p:cTn id="182" dur="500" fill="hold"/>
                                        <p:tgtEl>
                                          <p:spTgt spid="150"/>
                                        </p:tgtEl>
                                        <p:attrNameLst>
                                          <p:attrName>ppt_w</p:attrName>
                                        </p:attrNameLst>
                                      </p:cBhvr>
                                      <p:tavLst>
                                        <p:tav tm="0">
                                          <p:val>
                                            <p:fltVal val="0"/>
                                          </p:val>
                                        </p:tav>
                                        <p:tav tm="100000">
                                          <p:val>
                                            <p:strVal val="#ppt_w"/>
                                          </p:val>
                                        </p:tav>
                                      </p:tavLst>
                                    </p:anim>
                                    <p:anim calcmode="lin" valueType="num">
                                      <p:cBhvr>
                                        <p:cTn id="183" dur="500" fill="hold"/>
                                        <p:tgtEl>
                                          <p:spTgt spid="150"/>
                                        </p:tgtEl>
                                        <p:attrNameLst>
                                          <p:attrName>ppt_h</p:attrName>
                                        </p:attrNameLst>
                                      </p:cBhvr>
                                      <p:tavLst>
                                        <p:tav tm="0">
                                          <p:val>
                                            <p:fltVal val="0"/>
                                          </p:val>
                                        </p:tav>
                                        <p:tav tm="100000">
                                          <p:val>
                                            <p:strVal val="#ppt_h"/>
                                          </p:val>
                                        </p:tav>
                                      </p:tavLst>
                                    </p:anim>
                                    <p:animEffect transition="in" filter="fade">
                                      <p:cBhvr>
                                        <p:cTn id="184" dur="500"/>
                                        <p:tgtEl>
                                          <p:spTgt spid="150"/>
                                        </p:tgtEl>
                                      </p:cBhvr>
                                    </p:animEffect>
                                  </p:childTnLst>
                                </p:cTn>
                              </p:par>
                              <p:par>
                                <p:cTn id="185" presetID="53" presetClass="entr" presetSubtype="0" fill="hold" grpId="0" nodeType="withEffect">
                                  <p:stCondLst>
                                    <p:cond delay="0"/>
                                  </p:stCondLst>
                                  <p:childTnLst>
                                    <p:set>
                                      <p:cBhvr>
                                        <p:cTn id="186" dur="1" fill="hold">
                                          <p:stCondLst>
                                            <p:cond delay="0"/>
                                          </p:stCondLst>
                                        </p:cTn>
                                        <p:tgtEl>
                                          <p:spTgt spid="111"/>
                                        </p:tgtEl>
                                        <p:attrNameLst>
                                          <p:attrName>style.visibility</p:attrName>
                                        </p:attrNameLst>
                                      </p:cBhvr>
                                      <p:to>
                                        <p:strVal val="visible"/>
                                      </p:to>
                                    </p:set>
                                    <p:anim calcmode="lin" valueType="num">
                                      <p:cBhvr>
                                        <p:cTn id="187" dur="500" fill="hold"/>
                                        <p:tgtEl>
                                          <p:spTgt spid="111"/>
                                        </p:tgtEl>
                                        <p:attrNameLst>
                                          <p:attrName>ppt_w</p:attrName>
                                        </p:attrNameLst>
                                      </p:cBhvr>
                                      <p:tavLst>
                                        <p:tav tm="0">
                                          <p:val>
                                            <p:fltVal val="0"/>
                                          </p:val>
                                        </p:tav>
                                        <p:tav tm="100000">
                                          <p:val>
                                            <p:strVal val="#ppt_w"/>
                                          </p:val>
                                        </p:tav>
                                      </p:tavLst>
                                    </p:anim>
                                    <p:anim calcmode="lin" valueType="num">
                                      <p:cBhvr>
                                        <p:cTn id="188" dur="500" fill="hold"/>
                                        <p:tgtEl>
                                          <p:spTgt spid="111"/>
                                        </p:tgtEl>
                                        <p:attrNameLst>
                                          <p:attrName>ppt_h</p:attrName>
                                        </p:attrNameLst>
                                      </p:cBhvr>
                                      <p:tavLst>
                                        <p:tav tm="0">
                                          <p:val>
                                            <p:fltVal val="0"/>
                                          </p:val>
                                        </p:tav>
                                        <p:tav tm="100000">
                                          <p:val>
                                            <p:strVal val="#ppt_h"/>
                                          </p:val>
                                        </p:tav>
                                      </p:tavLst>
                                    </p:anim>
                                    <p:animEffect transition="in" filter="fade">
                                      <p:cBhvr>
                                        <p:cTn id="189" dur="500"/>
                                        <p:tgtEl>
                                          <p:spTgt spid="111"/>
                                        </p:tgtEl>
                                      </p:cBhvr>
                                    </p:animEffect>
                                  </p:childTnLst>
                                </p:cTn>
                              </p:par>
                              <p:par>
                                <p:cTn id="190" presetID="53" presetClass="entr" presetSubtype="0" fill="hold" nodeType="withEffect">
                                  <p:stCondLst>
                                    <p:cond delay="0"/>
                                  </p:stCondLst>
                                  <p:childTnLst>
                                    <p:set>
                                      <p:cBhvr>
                                        <p:cTn id="191" dur="1" fill="hold">
                                          <p:stCondLst>
                                            <p:cond delay="0"/>
                                          </p:stCondLst>
                                        </p:cTn>
                                        <p:tgtEl>
                                          <p:spTgt spid="182"/>
                                        </p:tgtEl>
                                        <p:attrNameLst>
                                          <p:attrName>style.visibility</p:attrName>
                                        </p:attrNameLst>
                                      </p:cBhvr>
                                      <p:to>
                                        <p:strVal val="visible"/>
                                      </p:to>
                                    </p:set>
                                    <p:anim calcmode="lin" valueType="num">
                                      <p:cBhvr>
                                        <p:cTn id="192" dur="500" fill="hold"/>
                                        <p:tgtEl>
                                          <p:spTgt spid="182"/>
                                        </p:tgtEl>
                                        <p:attrNameLst>
                                          <p:attrName>ppt_w</p:attrName>
                                        </p:attrNameLst>
                                      </p:cBhvr>
                                      <p:tavLst>
                                        <p:tav tm="0">
                                          <p:val>
                                            <p:fltVal val="0"/>
                                          </p:val>
                                        </p:tav>
                                        <p:tav tm="100000">
                                          <p:val>
                                            <p:strVal val="#ppt_w"/>
                                          </p:val>
                                        </p:tav>
                                      </p:tavLst>
                                    </p:anim>
                                    <p:anim calcmode="lin" valueType="num">
                                      <p:cBhvr>
                                        <p:cTn id="193" dur="500" fill="hold"/>
                                        <p:tgtEl>
                                          <p:spTgt spid="182"/>
                                        </p:tgtEl>
                                        <p:attrNameLst>
                                          <p:attrName>ppt_h</p:attrName>
                                        </p:attrNameLst>
                                      </p:cBhvr>
                                      <p:tavLst>
                                        <p:tav tm="0">
                                          <p:val>
                                            <p:fltVal val="0"/>
                                          </p:val>
                                        </p:tav>
                                        <p:tav tm="100000">
                                          <p:val>
                                            <p:strVal val="#ppt_h"/>
                                          </p:val>
                                        </p:tav>
                                      </p:tavLst>
                                    </p:anim>
                                    <p:animEffect transition="in" filter="fade">
                                      <p:cBhvr>
                                        <p:cTn id="194" dur="500"/>
                                        <p:tgtEl>
                                          <p:spTgt spid="182"/>
                                        </p:tgtEl>
                                      </p:cBhvr>
                                    </p:animEffect>
                                  </p:childTnLst>
                                </p:cTn>
                              </p:par>
                              <p:par>
                                <p:cTn id="195" presetID="53" presetClass="entr" presetSubtype="0" fill="hold" grpId="0" nodeType="withEffect">
                                  <p:stCondLst>
                                    <p:cond delay="0"/>
                                  </p:stCondLst>
                                  <p:childTnLst>
                                    <p:set>
                                      <p:cBhvr>
                                        <p:cTn id="196" dur="1" fill="hold">
                                          <p:stCondLst>
                                            <p:cond delay="0"/>
                                          </p:stCondLst>
                                        </p:cTn>
                                        <p:tgtEl>
                                          <p:spTgt spid="115"/>
                                        </p:tgtEl>
                                        <p:attrNameLst>
                                          <p:attrName>style.visibility</p:attrName>
                                        </p:attrNameLst>
                                      </p:cBhvr>
                                      <p:to>
                                        <p:strVal val="visible"/>
                                      </p:to>
                                    </p:set>
                                    <p:anim calcmode="lin" valueType="num">
                                      <p:cBhvr>
                                        <p:cTn id="197" dur="500" fill="hold"/>
                                        <p:tgtEl>
                                          <p:spTgt spid="115"/>
                                        </p:tgtEl>
                                        <p:attrNameLst>
                                          <p:attrName>ppt_w</p:attrName>
                                        </p:attrNameLst>
                                      </p:cBhvr>
                                      <p:tavLst>
                                        <p:tav tm="0">
                                          <p:val>
                                            <p:fltVal val="0"/>
                                          </p:val>
                                        </p:tav>
                                        <p:tav tm="100000">
                                          <p:val>
                                            <p:strVal val="#ppt_w"/>
                                          </p:val>
                                        </p:tav>
                                      </p:tavLst>
                                    </p:anim>
                                    <p:anim calcmode="lin" valueType="num">
                                      <p:cBhvr>
                                        <p:cTn id="198" dur="500" fill="hold"/>
                                        <p:tgtEl>
                                          <p:spTgt spid="115"/>
                                        </p:tgtEl>
                                        <p:attrNameLst>
                                          <p:attrName>ppt_h</p:attrName>
                                        </p:attrNameLst>
                                      </p:cBhvr>
                                      <p:tavLst>
                                        <p:tav tm="0">
                                          <p:val>
                                            <p:fltVal val="0"/>
                                          </p:val>
                                        </p:tav>
                                        <p:tav tm="100000">
                                          <p:val>
                                            <p:strVal val="#ppt_h"/>
                                          </p:val>
                                        </p:tav>
                                      </p:tavLst>
                                    </p:anim>
                                    <p:animEffect transition="in" filter="fade">
                                      <p:cBhvr>
                                        <p:cTn id="199" dur="500"/>
                                        <p:tgtEl>
                                          <p:spTgt spid="115"/>
                                        </p:tgtEl>
                                      </p:cBhvr>
                                    </p:animEffect>
                                  </p:childTnLst>
                                </p:cTn>
                              </p:par>
                              <p:par>
                                <p:cTn id="200" presetID="53" presetClass="entr" presetSubtype="0" fill="hold" nodeType="withEffect">
                                  <p:stCondLst>
                                    <p:cond delay="0"/>
                                  </p:stCondLst>
                                  <p:childTnLst>
                                    <p:set>
                                      <p:cBhvr>
                                        <p:cTn id="201" dur="1" fill="hold">
                                          <p:stCondLst>
                                            <p:cond delay="0"/>
                                          </p:stCondLst>
                                        </p:cTn>
                                        <p:tgtEl>
                                          <p:spTgt spid="185"/>
                                        </p:tgtEl>
                                        <p:attrNameLst>
                                          <p:attrName>style.visibility</p:attrName>
                                        </p:attrNameLst>
                                      </p:cBhvr>
                                      <p:to>
                                        <p:strVal val="visible"/>
                                      </p:to>
                                    </p:set>
                                    <p:anim calcmode="lin" valueType="num">
                                      <p:cBhvr>
                                        <p:cTn id="202" dur="500" fill="hold"/>
                                        <p:tgtEl>
                                          <p:spTgt spid="185"/>
                                        </p:tgtEl>
                                        <p:attrNameLst>
                                          <p:attrName>ppt_w</p:attrName>
                                        </p:attrNameLst>
                                      </p:cBhvr>
                                      <p:tavLst>
                                        <p:tav tm="0">
                                          <p:val>
                                            <p:fltVal val="0"/>
                                          </p:val>
                                        </p:tav>
                                        <p:tav tm="100000">
                                          <p:val>
                                            <p:strVal val="#ppt_w"/>
                                          </p:val>
                                        </p:tav>
                                      </p:tavLst>
                                    </p:anim>
                                    <p:anim calcmode="lin" valueType="num">
                                      <p:cBhvr>
                                        <p:cTn id="203" dur="500" fill="hold"/>
                                        <p:tgtEl>
                                          <p:spTgt spid="185"/>
                                        </p:tgtEl>
                                        <p:attrNameLst>
                                          <p:attrName>ppt_h</p:attrName>
                                        </p:attrNameLst>
                                      </p:cBhvr>
                                      <p:tavLst>
                                        <p:tav tm="0">
                                          <p:val>
                                            <p:fltVal val="0"/>
                                          </p:val>
                                        </p:tav>
                                        <p:tav tm="100000">
                                          <p:val>
                                            <p:strVal val="#ppt_h"/>
                                          </p:val>
                                        </p:tav>
                                      </p:tavLst>
                                    </p:anim>
                                    <p:animEffect transition="in" filter="fade">
                                      <p:cBhvr>
                                        <p:cTn id="204" dur="500"/>
                                        <p:tgtEl>
                                          <p:spTgt spid="185"/>
                                        </p:tgtEl>
                                      </p:cBhvr>
                                    </p:animEffect>
                                  </p:childTnLst>
                                </p:cTn>
                              </p:par>
                              <p:par>
                                <p:cTn id="205" presetID="53" presetClass="entr" presetSubtype="0" fill="hold" grpId="0" nodeType="withEffect">
                                  <p:stCondLst>
                                    <p:cond delay="0"/>
                                  </p:stCondLst>
                                  <p:childTnLst>
                                    <p:set>
                                      <p:cBhvr>
                                        <p:cTn id="206" dur="1" fill="hold">
                                          <p:stCondLst>
                                            <p:cond delay="0"/>
                                          </p:stCondLst>
                                        </p:cTn>
                                        <p:tgtEl>
                                          <p:spTgt spid="116"/>
                                        </p:tgtEl>
                                        <p:attrNameLst>
                                          <p:attrName>style.visibility</p:attrName>
                                        </p:attrNameLst>
                                      </p:cBhvr>
                                      <p:to>
                                        <p:strVal val="visible"/>
                                      </p:to>
                                    </p:set>
                                    <p:anim calcmode="lin" valueType="num">
                                      <p:cBhvr>
                                        <p:cTn id="207" dur="500" fill="hold"/>
                                        <p:tgtEl>
                                          <p:spTgt spid="116"/>
                                        </p:tgtEl>
                                        <p:attrNameLst>
                                          <p:attrName>ppt_w</p:attrName>
                                        </p:attrNameLst>
                                      </p:cBhvr>
                                      <p:tavLst>
                                        <p:tav tm="0">
                                          <p:val>
                                            <p:fltVal val="0"/>
                                          </p:val>
                                        </p:tav>
                                        <p:tav tm="100000">
                                          <p:val>
                                            <p:strVal val="#ppt_w"/>
                                          </p:val>
                                        </p:tav>
                                      </p:tavLst>
                                    </p:anim>
                                    <p:anim calcmode="lin" valueType="num">
                                      <p:cBhvr>
                                        <p:cTn id="208" dur="500" fill="hold"/>
                                        <p:tgtEl>
                                          <p:spTgt spid="116"/>
                                        </p:tgtEl>
                                        <p:attrNameLst>
                                          <p:attrName>ppt_h</p:attrName>
                                        </p:attrNameLst>
                                      </p:cBhvr>
                                      <p:tavLst>
                                        <p:tav tm="0">
                                          <p:val>
                                            <p:fltVal val="0"/>
                                          </p:val>
                                        </p:tav>
                                        <p:tav tm="100000">
                                          <p:val>
                                            <p:strVal val="#ppt_h"/>
                                          </p:val>
                                        </p:tav>
                                      </p:tavLst>
                                    </p:anim>
                                    <p:animEffect transition="in" filter="fade">
                                      <p:cBhvr>
                                        <p:cTn id="209" dur="500"/>
                                        <p:tgtEl>
                                          <p:spTgt spid="116"/>
                                        </p:tgtEl>
                                      </p:cBhvr>
                                    </p:animEffect>
                                  </p:childTnLst>
                                </p:cTn>
                              </p:par>
                              <p:par>
                                <p:cTn id="210" presetID="53" presetClass="entr" presetSubtype="0" fill="hold" nodeType="withEffect">
                                  <p:stCondLst>
                                    <p:cond delay="0"/>
                                  </p:stCondLst>
                                  <p:childTnLst>
                                    <p:set>
                                      <p:cBhvr>
                                        <p:cTn id="211" dur="1" fill="hold">
                                          <p:stCondLst>
                                            <p:cond delay="0"/>
                                          </p:stCondLst>
                                        </p:cTn>
                                        <p:tgtEl>
                                          <p:spTgt spid="190"/>
                                        </p:tgtEl>
                                        <p:attrNameLst>
                                          <p:attrName>style.visibility</p:attrName>
                                        </p:attrNameLst>
                                      </p:cBhvr>
                                      <p:to>
                                        <p:strVal val="visible"/>
                                      </p:to>
                                    </p:set>
                                    <p:anim calcmode="lin" valueType="num">
                                      <p:cBhvr>
                                        <p:cTn id="212" dur="500" fill="hold"/>
                                        <p:tgtEl>
                                          <p:spTgt spid="190"/>
                                        </p:tgtEl>
                                        <p:attrNameLst>
                                          <p:attrName>ppt_w</p:attrName>
                                        </p:attrNameLst>
                                      </p:cBhvr>
                                      <p:tavLst>
                                        <p:tav tm="0">
                                          <p:val>
                                            <p:fltVal val="0"/>
                                          </p:val>
                                        </p:tav>
                                        <p:tav tm="100000">
                                          <p:val>
                                            <p:strVal val="#ppt_w"/>
                                          </p:val>
                                        </p:tav>
                                      </p:tavLst>
                                    </p:anim>
                                    <p:anim calcmode="lin" valueType="num">
                                      <p:cBhvr>
                                        <p:cTn id="213" dur="500" fill="hold"/>
                                        <p:tgtEl>
                                          <p:spTgt spid="190"/>
                                        </p:tgtEl>
                                        <p:attrNameLst>
                                          <p:attrName>ppt_h</p:attrName>
                                        </p:attrNameLst>
                                      </p:cBhvr>
                                      <p:tavLst>
                                        <p:tav tm="0">
                                          <p:val>
                                            <p:fltVal val="0"/>
                                          </p:val>
                                        </p:tav>
                                        <p:tav tm="100000">
                                          <p:val>
                                            <p:strVal val="#ppt_h"/>
                                          </p:val>
                                        </p:tav>
                                      </p:tavLst>
                                    </p:anim>
                                    <p:animEffect transition="in" filter="fade">
                                      <p:cBhvr>
                                        <p:cTn id="214" dur="500"/>
                                        <p:tgtEl>
                                          <p:spTgt spid="190"/>
                                        </p:tgtEl>
                                      </p:cBhvr>
                                    </p:animEffect>
                                  </p:childTnLst>
                                </p:cTn>
                              </p:par>
                              <p:par>
                                <p:cTn id="215" presetID="53" presetClass="entr" presetSubtype="0" fill="hold" grpId="0" nodeType="withEffect">
                                  <p:stCondLst>
                                    <p:cond delay="0"/>
                                  </p:stCondLst>
                                  <p:childTnLst>
                                    <p:set>
                                      <p:cBhvr>
                                        <p:cTn id="216" dur="1" fill="hold">
                                          <p:stCondLst>
                                            <p:cond delay="0"/>
                                          </p:stCondLst>
                                        </p:cTn>
                                        <p:tgtEl>
                                          <p:spTgt spid="161"/>
                                        </p:tgtEl>
                                        <p:attrNameLst>
                                          <p:attrName>style.visibility</p:attrName>
                                        </p:attrNameLst>
                                      </p:cBhvr>
                                      <p:to>
                                        <p:strVal val="visible"/>
                                      </p:to>
                                    </p:set>
                                    <p:anim calcmode="lin" valueType="num">
                                      <p:cBhvr>
                                        <p:cTn id="217" dur="500" fill="hold"/>
                                        <p:tgtEl>
                                          <p:spTgt spid="161"/>
                                        </p:tgtEl>
                                        <p:attrNameLst>
                                          <p:attrName>ppt_w</p:attrName>
                                        </p:attrNameLst>
                                      </p:cBhvr>
                                      <p:tavLst>
                                        <p:tav tm="0">
                                          <p:val>
                                            <p:fltVal val="0"/>
                                          </p:val>
                                        </p:tav>
                                        <p:tav tm="100000">
                                          <p:val>
                                            <p:strVal val="#ppt_w"/>
                                          </p:val>
                                        </p:tav>
                                      </p:tavLst>
                                    </p:anim>
                                    <p:anim calcmode="lin" valueType="num">
                                      <p:cBhvr>
                                        <p:cTn id="218" dur="500" fill="hold"/>
                                        <p:tgtEl>
                                          <p:spTgt spid="161"/>
                                        </p:tgtEl>
                                        <p:attrNameLst>
                                          <p:attrName>ppt_h</p:attrName>
                                        </p:attrNameLst>
                                      </p:cBhvr>
                                      <p:tavLst>
                                        <p:tav tm="0">
                                          <p:val>
                                            <p:fltVal val="0"/>
                                          </p:val>
                                        </p:tav>
                                        <p:tav tm="100000">
                                          <p:val>
                                            <p:strVal val="#ppt_h"/>
                                          </p:val>
                                        </p:tav>
                                      </p:tavLst>
                                    </p:anim>
                                    <p:animEffect transition="in" filter="fade">
                                      <p:cBhvr>
                                        <p:cTn id="219" dur="500"/>
                                        <p:tgtEl>
                                          <p:spTgt spid="161"/>
                                        </p:tgtEl>
                                      </p:cBhvr>
                                    </p:animEffect>
                                  </p:childTnLst>
                                </p:cTn>
                              </p:par>
                              <p:par>
                                <p:cTn id="220" presetID="53" presetClass="entr" presetSubtype="0" fill="hold" nodeType="withEffect">
                                  <p:stCondLst>
                                    <p:cond delay="0"/>
                                  </p:stCondLst>
                                  <p:childTnLst>
                                    <p:set>
                                      <p:cBhvr>
                                        <p:cTn id="221" dur="1" fill="hold">
                                          <p:stCondLst>
                                            <p:cond delay="0"/>
                                          </p:stCondLst>
                                        </p:cTn>
                                        <p:tgtEl>
                                          <p:spTgt spid="194"/>
                                        </p:tgtEl>
                                        <p:attrNameLst>
                                          <p:attrName>style.visibility</p:attrName>
                                        </p:attrNameLst>
                                      </p:cBhvr>
                                      <p:to>
                                        <p:strVal val="visible"/>
                                      </p:to>
                                    </p:set>
                                    <p:anim calcmode="lin" valueType="num">
                                      <p:cBhvr>
                                        <p:cTn id="222" dur="500" fill="hold"/>
                                        <p:tgtEl>
                                          <p:spTgt spid="194"/>
                                        </p:tgtEl>
                                        <p:attrNameLst>
                                          <p:attrName>ppt_w</p:attrName>
                                        </p:attrNameLst>
                                      </p:cBhvr>
                                      <p:tavLst>
                                        <p:tav tm="0">
                                          <p:val>
                                            <p:fltVal val="0"/>
                                          </p:val>
                                        </p:tav>
                                        <p:tav tm="100000">
                                          <p:val>
                                            <p:strVal val="#ppt_w"/>
                                          </p:val>
                                        </p:tav>
                                      </p:tavLst>
                                    </p:anim>
                                    <p:anim calcmode="lin" valueType="num">
                                      <p:cBhvr>
                                        <p:cTn id="223" dur="500" fill="hold"/>
                                        <p:tgtEl>
                                          <p:spTgt spid="194"/>
                                        </p:tgtEl>
                                        <p:attrNameLst>
                                          <p:attrName>ppt_h</p:attrName>
                                        </p:attrNameLst>
                                      </p:cBhvr>
                                      <p:tavLst>
                                        <p:tav tm="0">
                                          <p:val>
                                            <p:fltVal val="0"/>
                                          </p:val>
                                        </p:tav>
                                        <p:tav tm="100000">
                                          <p:val>
                                            <p:strVal val="#ppt_h"/>
                                          </p:val>
                                        </p:tav>
                                      </p:tavLst>
                                    </p:anim>
                                    <p:animEffect transition="in" filter="fade">
                                      <p:cBhvr>
                                        <p:cTn id="224" dur="500"/>
                                        <p:tgtEl>
                                          <p:spTgt spid="194"/>
                                        </p:tgtEl>
                                      </p:cBhvr>
                                    </p:animEffect>
                                  </p:childTnLst>
                                </p:cTn>
                              </p:par>
                              <p:par>
                                <p:cTn id="225" presetID="53" presetClass="entr" presetSubtype="0" fill="hold" grpId="0" nodeType="withEffect">
                                  <p:stCondLst>
                                    <p:cond delay="0"/>
                                  </p:stCondLst>
                                  <p:childTnLst>
                                    <p:set>
                                      <p:cBhvr>
                                        <p:cTn id="226" dur="1" fill="hold">
                                          <p:stCondLst>
                                            <p:cond delay="0"/>
                                          </p:stCondLst>
                                        </p:cTn>
                                        <p:tgtEl>
                                          <p:spTgt spid="162"/>
                                        </p:tgtEl>
                                        <p:attrNameLst>
                                          <p:attrName>style.visibility</p:attrName>
                                        </p:attrNameLst>
                                      </p:cBhvr>
                                      <p:to>
                                        <p:strVal val="visible"/>
                                      </p:to>
                                    </p:set>
                                    <p:anim calcmode="lin" valueType="num">
                                      <p:cBhvr>
                                        <p:cTn id="227" dur="500" fill="hold"/>
                                        <p:tgtEl>
                                          <p:spTgt spid="162"/>
                                        </p:tgtEl>
                                        <p:attrNameLst>
                                          <p:attrName>ppt_w</p:attrName>
                                        </p:attrNameLst>
                                      </p:cBhvr>
                                      <p:tavLst>
                                        <p:tav tm="0">
                                          <p:val>
                                            <p:fltVal val="0"/>
                                          </p:val>
                                        </p:tav>
                                        <p:tav tm="100000">
                                          <p:val>
                                            <p:strVal val="#ppt_w"/>
                                          </p:val>
                                        </p:tav>
                                      </p:tavLst>
                                    </p:anim>
                                    <p:anim calcmode="lin" valueType="num">
                                      <p:cBhvr>
                                        <p:cTn id="228" dur="500" fill="hold"/>
                                        <p:tgtEl>
                                          <p:spTgt spid="162"/>
                                        </p:tgtEl>
                                        <p:attrNameLst>
                                          <p:attrName>ppt_h</p:attrName>
                                        </p:attrNameLst>
                                      </p:cBhvr>
                                      <p:tavLst>
                                        <p:tav tm="0">
                                          <p:val>
                                            <p:fltVal val="0"/>
                                          </p:val>
                                        </p:tav>
                                        <p:tav tm="100000">
                                          <p:val>
                                            <p:strVal val="#ppt_h"/>
                                          </p:val>
                                        </p:tav>
                                      </p:tavLst>
                                    </p:anim>
                                    <p:animEffect transition="in" filter="fade">
                                      <p:cBhvr>
                                        <p:cTn id="229" dur="500"/>
                                        <p:tgtEl>
                                          <p:spTgt spid="162"/>
                                        </p:tgtEl>
                                      </p:cBhvr>
                                    </p:animEffect>
                                  </p:childTnLst>
                                </p:cTn>
                              </p:par>
                              <p:par>
                                <p:cTn id="230" presetID="53" presetClass="entr" presetSubtype="0" fill="hold" nodeType="withEffect">
                                  <p:stCondLst>
                                    <p:cond delay="0"/>
                                  </p:stCondLst>
                                  <p:childTnLst>
                                    <p:set>
                                      <p:cBhvr>
                                        <p:cTn id="231" dur="1" fill="hold">
                                          <p:stCondLst>
                                            <p:cond delay="0"/>
                                          </p:stCondLst>
                                        </p:cTn>
                                        <p:tgtEl>
                                          <p:spTgt spid="196"/>
                                        </p:tgtEl>
                                        <p:attrNameLst>
                                          <p:attrName>style.visibility</p:attrName>
                                        </p:attrNameLst>
                                      </p:cBhvr>
                                      <p:to>
                                        <p:strVal val="visible"/>
                                      </p:to>
                                    </p:set>
                                    <p:anim calcmode="lin" valueType="num">
                                      <p:cBhvr>
                                        <p:cTn id="232" dur="500" fill="hold"/>
                                        <p:tgtEl>
                                          <p:spTgt spid="196"/>
                                        </p:tgtEl>
                                        <p:attrNameLst>
                                          <p:attrName>ppt_w</p:attrName>
                                        </p:attrNameLst>
                                      </p:cBhvr>
                                      <p:tavLst>
                                        <p:tav tm="0">
                                          <p:val>
                                            <p:fltVal val="0"/>
                                          </p:val>
                                        </p:tav>
                                        <p:tav tm="100000">
                                          <p:val>
                                            <p:strVal val="#ppt_w"/>
                                          </p:val>
                                        </p:tav>
                                      </p:tavLst>
                                    </p:anim>
                                    <p:anim calcmode="lin" valueType="num">
                                      <p:cBhvr>
                                        <p:cTn id="233" dur="500" fill="hold"/>
                                        <p:tgtEl>
                                          <p:spTgt spid="196"/>
                                        </p:tgtEl>
                                        <p:attrNameLst>
                                          <p:attrName>ppt_h</p:attrName>
                                        </p:attrNameLst>
                                      </p:cBhvr>
                                      <p:tavLst>
                                        <p:tav tm="0">
                                          <p:val>
                                            <p:fltVal val="0"/>
                                          </p:val>
                                        </p:tav>
                                        <p:tav tm="100000">
                                          <p:val>
                                            <p:strVal val="#ppt_h"/>
                                          </p:val>
                                        </p:tav>
                                      </p:tavLst>
                                    </p:anim>
                                    <p:animEffect transition="in" filter="fade">
                                      <p:cBhvr>
                                        <p:cTn id="234" dur="500"/>
                                        <p:tgtEl>
                                          <p:spTgt spid="196"/>
                                        </p:tgtEl>
                                      </p:cBhvr>
                                    </p:animEffect>
                                  </p:childTnLst>
                                </p:cTn>
                              </p:par>
                              <p:par>
                                <p:cTn id="235" presetID="53" presetClass="entr" presetSubtype="0" fill="hold" grpId="0" nodeType="withEffect">
                                  <p:stCondLst>
                                    <p:cond delay="0"/>
                                  </p:stCondLst>
                                  <p:childTnLst>
                                    <p:set>
                                      <p:cBhvr>
                                        <p:cTn id="236" dur="1" fill="hold">
                                          <p:stCondLst>
                                            <p:cond delay="0"/>
                                          </p:stCondLst>
                                        </p:cTn>
                                        <p:tgtEl>
                                          <p:spTgt spid="163"/>
                                        </p:tgtEl>
                                        <p:attrNameLst>
                                          <p:attrName>style.visibility</p:attrName>
                                        </p:attrNameLst>
                                      </p:cBhvr>
                                      <p:to>
                                        <p:strVal val="visible"/>
                                      </p:to>
                                    </p:set>
                                    <p:anim calcmode="lin" valueType="num">
                                      <p:cBhvr>
                                        <p:cTn id="237" dur="500" fill="hold"/>
                                        <p:tgtEl>
                                          <p:spTgt spid="163"/>
                                        </p:tgtEl>
                                        <p:attrNameLst>
                                          <p:attrName>ppt_w</p:attrName>
                                        </p:attrNameLst>
                                      </p:cBhvr>
                                      <p:tavLst>
                                        <p:tav tm="0">
                                          <p:val>
                                            <p:fltVal val="0"/>
                                          </p:val>
                                        </p:tav>
                                        <p:tav tm="100000">
                                          <p:val>
                                            <p:strVal val="#ppt_w"/>
                                          </p:val>
                                        </p:tav>
                                      </p:tavLst>
                                    </p:anim>
                                    <p:anim calcmode="lin" valueType="num">
                                      <p:cBhvr>
                                        <p:cTn id="238" dur="500" fill="hold"/>
                                        <p:tgtEl>
                                          <p:spTgt spid="163"/>
                                        </p:tgtEl>
                                        <p:attrNameLst>
                                          <p:attrName>ppt_h</p:attrName>
                                        </p:attrNameLst>
                                      </p:cBhvr>
                                      <p:tavLst>
                                        <p:tav tm="0">
                                          <p:val>
                                            <p:fltVal val="0"/>
                                          </p:val>
                                        </p:tav>
                                        <p:tav tm="100000">
                                          <p:val>
                                            <p:strVal val="#ppt_h"/>
                                          </p:val>
                                        </p:tav>
                                      </p:tavLst>
                                    </p:anim>
                                    <p:animEffect transition="in" filter="fade">
                                      <p:cBhvr>
                                        <p:cTn id="239" dur="500"/>
                                        <p:tgtEl>
                                          <p:spTgt spid="163"/>
                                        </p:tgtEl>
                                      </p:cBhvr>
                                    </p:animEffect>
                                  </p:childTnLst>
                                </p:cTn>
                              </p:par>
                              <p:par>
                                <p:cTn id="240" presetID="53" presetClass="entr" presetSubtype="0" fill="hold" nodeType="withEffect">
                                  <p:stCondLst>
                                    <p:cond delay="0"/>
                                  </p:stCondLst>
                                  <p:childTnLst>
                                    <p:set>
                                      <p:cBhvr>
                                        <p:cTn id="241" dur="1" fill="hold">
                                          <p:stCondLst>
                                            <p:cond delay="0"/>
                                          </p:stCondLst>
                                        </p:cTn>
                                        <p:tgtEl>
                                          <p:spTgt spid="198"/>
                                        </p:tgtEl>
                                        <p:attrNameLst>
                                          <p:attrName>style.visibility</p:attrName>
                                        </p:attrNameLst>
                                      </p:cBhvr>
                                      <p:to>
                                        <p:strVal val="visible"/>
                                      </p:to>
                                    </p:set>
                                    <p:anim calcmode="lin" valueType="num">
                                      <p:cBhvr>
                                        <p:cTn id="242" dur="500" fill="hold"/>
                                        <p:tgtEl>
                                          <p:spTgt spid="198"/>
                                        </p:tgtEl>
                                        <p:attrNameLst>
                                          <p:attrName>ppt_w</p:attrName>
                                        </p:attrNameLst>
                                      </p:cBhvr>
                                      <p:tavLst>
                                        <p:tav tm="0">
                                          <p:val>
                                            <p:fltVal val="0"/>
                                          </p:val>
                                        </p:tav>
                                        <p:tav tm="100000">
                                          <p:val>
                                            <p:strVal val="#ppt_w"/>
                                          </p:val>
                                        </p:tav>
                                      </p:tavLst>
                                    </p:anim>
                                    <p:anim calcmode="lin" valueType="num">
                                      <p:cBhvr>
                                        <p:cTn id="243" dur="500" fill="hold"/>
                                        <p:tgtEl>
                                          <p:spTgt spid="198"/>
                                        </p:tgtEl>
                                        <p:attrNameLst>
                                          <p:attrName>ppt_h</p:attrName>
                                        </p:attrNameLst>
                                      </p:cBhvr>
                                      <p:tavLst>
                                        <p:tav tm="0">
                                          <p:val>
                                            <p:fltVal val="0"/>
                                          </p:val>
                                        </p:tav>
                                        <p:tav tm="100000">
                                          <p:val>
                                            <p:strVal val="#ppt_h"/>
                                          </p:val>
                                        </p:tav>
                                      </p:tavLst>
                                    </p:anim>
                                    <p:animEffect transition="in" filter="fade">
                                      <p:cBhvr>
                                        <p:cTn id="244" dur="500"/>
                                        <p:tgtEl>
                                          <p:spTgt spid="198"/>
                                        </p:tgtEl>
                                      </p:cBhvr>
                                    </p:animEffect>
                                  </p:childTnLst>
                                </p:cTn>
                              </p:par>
                              <p:par>
                                <p:cTn id="245" presetID="53" presetClass="entr" presetSubtype="0" fill="hold" grpId="0" nodeType="withEffect">
                                  <p:stCondLst>
                                    <p:cond delay="0"/>
                                  </p:stCondLst>
                                  <p:childTnLst>
                                    <p:set>
                                      <p:cBhvr>
                                        <p:cTn id="246" dur="1" fill="hold">
                                          <p:stCondLst>
                                            <p:cond delay="0"/>
                                          </p:stCondLst>
                                        </p:cTn>
                                        <p:tgtEl>
                                          <p:spTgt spid="164"/>
                                        </p:tgtEl>
                                        <p:attrNameLst>
                                          <p:attrName>style.visibility</p:attrName>
                                        </p:attrNameLst>
                                      </p:cBhvr>
                                      <p:to>
                                        <p:strVal val="visible"/>
                                      </p:to>
                                    </p:set>
                                    <p:anim calcmode="lin" valueType="num">
                                      <p:cBhvr>
                                        <p:cTn id="247" dur="500" fill="hold"/>
                                        <p:tgtEl>
                                          <p:spTgt spid="164"/>
                                        </p:tgtEl>
                                        <p:attrNameLst>
                                          <p:attrName>ppt_w</p:attrName>
                                        </p:attrNameLst>
                                      </p:cBhvr>
                                      <p:tavLst>
                                        <p:tav tm="0">
                                          <p:val>
                                            <p:fltVal val="0"/>
                                          </p:val>
                                        </p:tav>
                                        <p:tav tm="100000">
                                          <p:val>
                                            <p:strVal val="#ppt_w"/>
                                          </p:val>
                                        </p:tav>
                                      </p:tavLst>
                                    </p:anim>
                                    <p:anim calcmode="lin" valueType="num">
                                      <p:cBhvr>
                                        <p:cTn id="248" dur="500" fill="hold"/>
                                        <p:tgtEl>
                                          <p:spTgt spid="164"/>
                                        </p:tgtEl>
                                        <p:attrNameLst>
                                          <p:attrName>ppt_h</p:attrName>
                                        </p:attrNameLst>
                                      </p:cBhvr>
                                      <p:tavLst>
                                        <p:tav tm="0">
                                          <p:val>
                                            <p:fltVal val="0"/>
                                          </p:val>
                                        </p:tav>
                                        <p:tav tm="100000">
                                          <p:val>
                                            <p:strVal val="#ppt_h"/>
                                          </p:val>
                                        </p:tav>
                                      </p:tavLst>
                                    </p:anim>
                                    <p:animEffect transition="in" filter="fade">
                                      <p:cBhvr>
                                        <p:cTn id="249" dur="50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63" grpId="0" animBg="1"/>
      <p:bldP spid="64" grpId="0" animBg="1"/>
      <p:bldP spid="65" grpId="0" animBg="1"/>
      <p:bldP spid="66" grpId="0" animBg="1"/>
      <p:bldP spid="67" grpId="0" animBg="1"/>
      <p:bldP spid="68" grpId="0" animBg="1"/>
      <p:bldP spid="69" grpId="0" animBg="1"/>
      <p:bldP spid="43" grpId="0" animBg="1"/>
      <p:bldP spid="109" grpId="0" animBg="1"/>
      <p:bldP spid="110" grpId="0" animBg="1"/>
      <p:bldP spid="111" grpId="0" animBg="1"/>
      <p:bldP spid="112" grpId="0" animBg="1"/>
      <p:bldP spid="113" grpId="0" animBg="1"/>
      <p:bldP spid="114" grpId="0" animBg="1"/>
      <p:bldP spid="115" grpId="0" animBg="1"/>
      <p:bldP spid="116" grpId="0" animBg="1"/>
      <p:bldP spid="161" grpId="0" animBg="1"/>
      <p:bldP spid="162" grpId="0" animBg="1"/>
      <p:bldP spid="163" grpId="0" animBg="1"/>
      <p:bldP spid="164" grpId="0" animBg="1"/>
      <p:bldP spid="165" grpId="0" animBg="1"/>
      <p:bldP spid="16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a:spLocks noChangeArrowheads="1"/>
          </p:cNvSpPr>
          <p:nvPr/>
        </p:nvSpPr>
        <p:spPr bwMode="auto">
          <a:xfrm>
            <a:off x="2555843" y="1323958"/>
            <a:ext cx="3959225" cy="647700"/>
          </a:xfrm>
          <a:prstGeom prst="rect">
            <a:avLst/>
          </a:prstGeom>
          <a:solidFill>
            <a:srgbClr val="D5C1B5"/>
          </a:solidFill>
          <a:ln w="9525">
            <a:noFill/>
            <a:miter lim="800000"/>
            <a:headEnd/>
            <a:tailEnd/>
          </a:ln>
          <a:effectLst/>
          <a:scene3d>
            <a:camera prst="orthographicFront"/>
            <a:lightRig rig="threePt" dir="t"/>
          </a:scene3d>
          <a:sp3d>
            <a:bevelT/>
          </a:sp3d>
        </p:spPr>
        <p:txBody>
          <a:bodyPr wrap="none" anchor="ctr"/>
          <a:lstStyle/>
          <a:p>
            <a:pPr algn="ctr"/>
            <a:r>
              <a:rPr lang="ru-RU" sz="2600" b="1" dirty="0">
                <a:solidFill>
                  <a:srgbClr val="800000"/>
                </a:solidFill>
              </a:rPr>
              <a:t>и</a:t>
            </a:r>
            <a:r>
              <a:rPr lang="ru-RU" sz="2600" b="1" dirty="0" smtClean="0">
                <a:solidFill>
                  <a:srgbClr val="800000"/>
                </a:solidFill>
              </a:rPr>
              <a:t>мя </a:t>
            </a:r>
            <a:r>
              <a:rPr lang="ru-RU" sz="2600" b="1" dirty="0">
                <a:solidFill>
                  <a:srgbClr val="800000"/>
                </a:solidFill>
              </a:rPr>
              <a:t>существительное</a:t>
            </a:r>
          </a:p>
        </p:txBody>
      </p:sp>
      <p:sp>
        <p:nvSpPr>
          <p:cNvPr id="5" name="Прямоугольник 4"/>
          <p:cNvSpPr/>
          <p:nvPr/>
        </p:nvSpPr>
        <p:spPr>
          <a:xfrm>
            <a:off x="642910" y="142852"/>
            <a:ext cx="7786742" cy="1200329"/>
          </a:xfrm>
          <a:prstGeom prst="rect">
            <a:avLst/>
          </a:prstGeom>
          <a:scene3d>
            <a:camera prst="orthographicFront"/>
            <a:lightRig rig="threePt" dir="t"/>
          </a:scene3d>
          <a:sp3d>
            <a:bevel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ru-RU" sz="3600" b="1" i="1" dirty="0" smtClean="0">
                <a:solidFill>
                  <a:srgbClr val="FF0000"/>
                </a:solidFill>
              </a:rPr>
              <a:t>ПРАВИЛО СОСТАВЛЕНИЯ  СИНКВЕЙНА</a:t>
            </a:r>
            <a:endParaRPr lang="ru-RU" sz="3600" dirty="0">
              <a:solidFill>
                <a:srgbClr val="FF0000"/>
              </a:solidFill>
            </a:endParaRPr>
          </a:p>
        </p:txBody>
      </p:sp>
      <p:sp>
        <p:nvSpPr>
          <p:cNvPr id="6" name="Rectangle 4"/>
          <p:cNvSpPr>
            <a:spLocks noChangeArrowheads="1"/>
          </p:cNvSpPr>
          <p:nvPr/>
        </p:nvSpPr>
        <p:spPr bwMode="auto">
          <a:xfrm>
            <a:off x="571472" y="2071678"/>
            <a:ext cx="3313113" cy="642942"/>
          </a:xfrm>
          <a:prstGeom prst="rect">
            <a:avLst/>
          </a:prstGeom>
          <a:solidFill>
            <a:srgbClr val="F1F470"/>
          </a:solidFill>
          <a:ln w="9525">
            <a:noFill/>
            <a:miter lim="800000"/>
            <a:headEnd/>
            <a:tailEnd/>
          </a:ln>
          <a:effectLst/>
          <a:scene3d>
            <a:camera prst="orthographicFront"/>
            <a:lightRig rig="threePt" dir="t"/>
          </a:scene3d>
          <a:sp3d>
            <a:bevelT/>
          </a:sp3d>
        </p:spPr>
        <p:txBody>
          <a:bodyPr wrap="none" anchor="ctr"/>
          <a:lstStyle/>
          <a:p>
            <a:pPr algn="ctr"/>
            <a:r>
              <a:rPr lang="ru-RU" sz="2400" b="1" dirty="0">
                <a:solidFill>
                  <a:schemeClr val="accent3">
                    <a:lumMod val="50000"/>
                  </a:schemeClr>
                </a:solidFill>
              </a:rPr>
              <a:t>и</a:t>
            </a:r>
            <a:r>
              <a:rPr lang="ru-RU" sz="2400" b="1" dirty="0" smtClean="0">
                <a:solidFill>
                  <a:schemeClr val="accent3">
                    <a:lumMod val="50000"/>
                  </a:schemeClr>
                </a:solidFill>
              </a:rPr>
              <a:t>мя </a:t>
            </a:r>
            <a:r>
              <a:rPr lang="ru-RU" sz="2400" b="1" dirty="0">
                <a:solidFill>
                  <a:schemeClr val="accent3">
                    <a:lumMod val="50000"/>
                  </a:schemeClr>
                </a:solidFill>
              </a:rPr>
              <a:t>прилагательное</a:t>
            </a:r>
          </a:p>
        </p:txBody>
      </p:sp>
      <p:sp>
        <p:nvSpPr>
          <p:cNvPr id="7" name="Rectangle 4"/>
          <p:cNvSpPr>
            <a:spLocks noChangeArrowheads="1"/>
          </p:cNvSpPr>
          <p:nvPr/>
        </p:nvSpPr>
        <p:spPr bwMode="auto">
          <a:xfrm>
            <a:off x="4643438" y="2071678"/>
            <a:ext cx="3313113" cy="642942"/>
          </a:xfrm>
          <a:prstGeom prst="rect">
            <a:avLst/>
          </a:prstGeom>
          <a:solidFill>
            <a:srgbClr val="F1F470"/>
          </a:solidFill>
          <a:ln w="9525">
            <a:noFill/>
            <a:miter lim="800000"/>
            <a:headEnd/>
            <a:tailEnd/>
          </a:ln>
          <a:effectLst/>
          <a:scene3d>
            <a:camera prst="orthographicFront"/>
            <a:lightRig rig="threePt" dir="t"/>
          </a:scene3d>
          <a:sp3d>
            <a:bevelT/>
          </a:sp3d>
        </p:spPr>
        <p:txBody>
          <a:bodyPr wrap="none" anchor="ctr"/>
          <a:lstStyle/>
          <a:p>
            <a:pPr algn="ctr"/>
            <a:r>
              <a:rPr lang="ru-RU" sz="2400" b="1" dirty="0">
                <a:solidFill>
                  <a:schemeClr val="accent3">
                    <a:lumMod val="50000"/>
                  </a:schemeClr>
                </a:solidFill>
              </a:rPr>
              <a:t>и</a:t>
            </a:r>
            <a:r>
              <a:rPr lang="ru-RU" sz="2400" b="1" dirty="0" smtClean="0">
                <a:solidFill>
                  <a:schemeClr val="accent3">
                    <a:lumMod val="50000"/>
                  </a:schemeClr>
                </a:solidFill>
              </a:rPr>
              <a:t>мя </a:t>
            </a:r>
            <a:r>
              <a:rPr lang="ru-RU" sz="2400" b="1" dirty="0">
                <a:solidFill>
                  <a:schemeClr val="accent3">
                    <a:lumMod val="50000"/>
                  </a:schemeClr>
                </a:solidFill>
              </a:rPr>
              <a:t>прилагательное</a:t>
            </a:r>
          </a:p>
        </p:txBody>
      </p:sp>
      <p:sp>
        <p:nvSpPr>
          <p:cNvPr id="8" name="Rectangle 6"/>
          <p:cNvSpPr>
            <a:spLocks noChangeArrowheads="1"/>
          </p:cNvSpPr>
          <p:nvPr/>
        </p:nvSpPr>
        <p:spPr bwMode="auto">
          <a:xfrm>
            <a:off x="571472" y="3286124"/>
            <a:ext cx="2233613" cy="642942"/>
          </a:xfrm>
          <a:prstGeom prst="rect">
            <a:avLst/>
          </a:prstGeom>
          <a:solidFill>
            <a:srgbClr val="ACEAAC"/>
          </a:solidFill>
          <a:ln w="9525">
            <a:noFill/>
            <a:miter lim="800000"/>
            <a:headEnd/>
            <a:tailEnd/>
          </a:ln>
          <a:effectLst/>
          <a:scene3d>
            <a:camera prst="orthographicFront"/>
            <a:lightRig rig="threePt" dir="t"/>
          </a:scene3d>
          <a:sp3d>
            <a:bevelT/>
          </a:sp3d>
        </p:spPr>
        <p:txBody>
          <a:bodyPr wrap="none" anchor="ctr"/>
          <a:lstStyle/>
          <a:p>
            <a:pPr algn="ctr"/>
            <a:r>
              <a:rPr lang="ru-RU" sz="3200" b="1" dirty="0" smtClean="0">
                <a:solidFill>
                  <a:srgbClr val="800000"/>
                </a:solidFill>
              </a:rPr>
              <a:t>глагол</a:t>
            </a:r>
            <a:endParaRPr lang="ru-RU" sz="3200" b="1" dirty="0">
              <a:solidFill>
                <a:srgbClr val="800000"/>
              </a:solidFill>
            </a:endParaRPr>
          </a:p>
        </p:txBody>
      </p:sp>
      <p:sp>
        <p:nvSpPr>
          <p:cNvPr id="9" name="Rectangle 6"/>
          <p:cNvSpPr>
            <a:spLocks noChangeArrowheads="1"/>
          </p:cNvSpPr>
          <p:nvPr/>
        </p:nvSpPr>
        <p:spPr bwMode="auto">
          <a:xfrm>
            <a:off x="3286116" y="3286124"/>
            <a:ext cx="2233613" cy="642942"/>
          </a:xfrm>
          <a:prstGeom prst="rect">
            <a:avLst/>
          </a:prstGeom>
          <a:solidFill>
            <a:srgbClr val="ACEAAC"/>
          </a:solidFill>
          <a:ln w="9525">
            <a:noFill/>
            <a:miter lim="800000"/>
            <a:headEnd/>
            <a:tailEnd/>
          </a:ln>
          <a:effectLst/>
          <a:scene3d>
            <a:camera prst="orthographicFront"/>
            <a:lightRig rig="threePt" dir="t"/>
          </a:scene3d>
          <a:sp3d>
            <a:bevelT/>
          </a:sp3d>
        </p:spPr>
        <p:txBody>
          <a:bodyPr wrap="none" anchor="ctr"/>
          <a:lstStyle/>
          <a:p>
            <a:pPr algn="ctr"/>
            <a:r>
              <a:rPr lang="ru-RU" sz="3200" b="1" dirty="0" smtClean="0">
                <a:solidFill>
                  <a:srgbClr val="800000"/>
                </a:solidFill>
              </a:rPr>
              <a:t>глагол</a:t>
            </a:r>
            <a:endParaRPr lang="ru-RU" sz="3200" b="1" dirty="0">
              <a:solidFill>
                <a:srgbClr val="800000"/>
              </a:solidFill>
            </a:endParaRPr>
          </a:p>
        </p:txBody>
      </p:sp>
      <p:sp>
        <p:nvSpPr>
          <p:cNvPr id="10" name="Rectangle 6"/>
          <p:cNvSpPr>
            <a:spLocks noChangeArrowheads="1"/>
          </p:cNvSpPr>
          <p:nvPr/>
        </p:nvSpPr>
        <p:spPr bwMode="auto">
          <a:xfrm>
            <a:off x="6143636" y="3286124"/>
            <a:ext cx="2233613" cy="642942"/>
          </a:xfrm>
          <a:prstGeom prst="rect">
            <a:avLst/>
          </a:prstGeom>
          <a:solidFill>
            <a:srgbClr val="ACEAAC"/>
          </a:solidFill>
          <a:ln w="9525">
            <a:noFill/>
            <a:miter lim="800000"/>
            <a:headEnd/>
            <a:tailEnd/>
          </a:ln>
          <a:effectLst/>
          <a:scene3d>
            <a:camera prst="orthographicFront"/>
            <a:lightRig rig="threePt" dir="t"/>
          </a:scene3d>
          <a:sp3d>
            <a:bevelT/>
          </a:sp3d>
        </p:spPr>
        <p:txBody>
          <a:bodyPr wrap="none" anchor="ctr"/>
          <a:lstStyle/>
          <a:p>
            <a:pPr algn="ctr"/>
            <a:r>
              <a:rPr lang="ru-RU" sz="3200" b="1" dirty="0" smtClean="0">
                <a:solidFill>
                  <a:srgbClr val="800000"/>
                </a:solidFill>
              </a:rPr>
              <a:t>глагол</a:t>
            </a:r>
            <a:endParaRPr lang="ru-RU" sz="3200" b="1" dirty="0">
              <a:solidFill>
                <a:srgbClr val="800000"/>
              </a:solidFill>
            </a:endParaRPr>
          </a:p>
        </p:txBody>
      </p:sp>
      <p:sp>
        <p:nvSpPr>
          <p:cNvPr id="11" name="Rectangle 10"/>
          <p:cNvSpPr>
            <a:spLocks noChangeArrowheads="1"/>
          </p:cNvSpPr>
          <p:nvPr/>
        </p:nvSpPr>
        <p:spPr bwMode="auto">
          <a:xfrm>
            <a:off x="142844" y="4437063"/>
            <a:ext cx="8858312" cy="792162"/>
          </a:xfrm>
          <a:prstGeom prst="rect">
            <a:avLst/>
          </a:prstGeom>
          <a:solidFill>
            <a:srgbClr val="FF9B9B"/>
          </a:solidFill>
          <a:ln w="9525">
            <a:noFill/>
            <a:miter lim="800000"/>
            <a:headEnd/>
            <a:tailEnd/>
          </a:ln>
          <a:effectLst/>
          <a:scene3d>
            <a:camera prst="orthographicFront"/>
            <a:lightRig rig="threePt" dir="t"/>
          </a:scene3d>
          <a:sp3d>
            <a:bevelT/>
          </a:sp3d>
        </p:spPr>
        <p:txBody>
          <a:bodyPr wrap="none" anchor="ctr"/>
          <a:lstStyle/>
          <a:p>
            <a:pPr algn="ctr"/>
            <a:r>
              <a:rPr lang="ru-RU" sz="2000" b="1" dirty="0" smtClean="0">
                <a:solidFill>
                  <a:srgbClr val="800000"/>
                </a:solidFill>
              </a:rPr>
              <a:t>Предложение  </a:t>
            </a:r>
            <a:r>
              <a:rPr lang="ru-RU" sz="2000" b="1" dirty="0">
                <a:solidFill>
                  <a:srgbClr val="800000"/>
                </a:solidFill>
              </a:rPr>
              <a:t>из нескольких слов, показывающее отношение к теме</a:t>
            </a:r>
          </a:p>
        </p:txBody>
      </p:sp>
      <p:sp>
        <p:nvSpPr>
          <p:cNvPr id="12" name="Rectangle 11"/>
          <p:cNvSpPr>
            <a:spLocks noChangeArrowheads="1"/>
          </p:cNvSpPr>
          <p:nvPr/>
        </p:nvSpPr>
        <p:spPr bwMode="auto">
          <a:xfrm>
            <a:off x="142844" y="5643578"/>
            <a:ext cx="8785225" cy="863600"/>
          </a:xfrm>
          <a:prstGeom prst="rect">
            <a:avLst/>
          </a:prstGeom>
          <a:solidFill>
            <a:srgbClr val="84ADD6"/>
          </a:solidFill>
          <a:ln w="9525">
            <a:noFill/>
            <a:miter lim="800000"/>
            <a:headEnd/>
            <a:tailEnd/>
          </a:ln>
          <a:effectLst/>
          <a:scene3d>
            <a:camera prst="orthographicFront"/>
            <a:lightRig rig="threePt" dir="t"/>
          </a:scene3d>
          <a:sp3d>
            <a:bevelT/>
          </a:sp3d>
        </p:spPr>
        <p:txBody>
          <a:bodyPr wrap="none" anchor="ctr"/>
          <a:lstStyle/>
          <a:p>
            <a:pPr algn="ctr"/>
            <a:r>
              <a:rPr lang="ru-RU" sz="2100" b="1" dirty="0"/>
              <a:t>Слово, связанное с первым словом , отражает сущность темы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l="2317" t="12704" r="2317" b="11048"/>
          <a:stretch/>
        </p:blipFill>
        <p:spPr bwMode="auto">
          <a:xfrm>
            <a:off x="755576" y="1841922"/>
            <a:ext cx="7382706" cy="44269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187624" y="548680"/>
            <a:ext cx="6806642" cy="1077218"/>
          </a:xfrm>
          <a:prstGeom prst="rect">
            <a:avLst/>
          </a:prstGeom>
          <a:noFill/>
        </p:spPr>
        <p:txBody>
          <a:bodyPr wrap="square" rtlCol="0">
            <a:spAutoFit/>
          </a:bodyPr>
          <a:lstStyle/>
          <a:p>
            <a:pPr algn="ctr"/>
            <a:r>
              <a:rPr lang="ru-RU" sz="3200" b="1" dirty="0" smtClean="0">
                <a:solidFill>
                  <a:srgbClr val="FF0000"/>
                </a:solidFill>
                <a:latin typeface="Times New Roman" pitchFamily="18" charset="0"/>
                <a:cs typeface="Times New Roman" pitchFamily="18" charset="0"/>
              </a:rPr>
              <a:t>Отгадайте загадку и с этим словом составьте синквейн</a:t>
            </a:r>
            <a:endParaRPr lang="ru-RU" sz="3200" b="1" dirty="0">
              <a:solidFill>
                <a:srgbClr val="FF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0789289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928794" y="214290"/>
            <a:ext cx="5000660" cy="584775"/>
          </a:xfrm>
          <a:prstGeom prst="rect">
            <a:avLst/>
          </a:prstGeom>
          <a:ln>
            <a:solidFill>
              <a:srgbClr val="92D050"/>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3200" b="1" i="1" dirty="0" smtClean="0">
                <a:solidFill>
                  <a:srgbClr val="FF0000"/>
                </a:solidFill>
                <a:effectLst>
                  <a:outerShdw blurRad="38100" dist="38100" dir="2700000" algn="tl">
                    <a:srgbClr val="000000">
                      <a:alpha val="43137"/>
                    </a:srgbClr>
                  </a:outerShdw>
                </a:effectLst>
              </a:rPr>
              <a:t>Метод «СИНКВЕЙН»</a:t>
            </a:r>
            <a:endParaRPr lang="ru-RU" sz="3200" b="1" i="1" dirty="0">
              <a:solidFill>
                <a:srgbClr val="FF0000"/>
              </a:solidFill>
              <a:effectLst>
                <a:outerShdw blurRad="38100" dist="38100" dir="2700000" algn="tl">
                  <a:srgbClr val="000000">
                    <a:alpha val="43137"/>
                  </a:srgbClr>
                </a:outerShdw>
              </a:effectLst>
            </a:endParaRPr>
          </a:p>
        </p:txBody>
      </p:sp>
      <p:sp>
        <p:nvSpPr>
          <p:cNvPr id="7" name="Скругленный прямоугольник 6"/>
          <p:cNvSpPr/>
          <p:nvPr/>
        </p:nvSpPr>
        <p:spPr>
          <a:xfrm>
            <a:off x="1000100" y="1928802"/>
            <a:ext cx="2857520" cy="714380"/>
          </a:xfrm>
          <a:prstGeom prst="roundRect">
            <a:avLst/>
          </a:prstGeom>
          <a:solidFill>
            <a:schemeClr val="accent1">
              <a:lumMod val="20000"/>
              <a:lumOff val="80000"/>
            </a:schemeClr>
          </a:solidFill>
          <a:ln>
            <a:solidFill>
              <a:schemeClr val="accent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000" b="1" i="1" dirty="0" smtClean="0">
                <a:solidFill>
                  <a:schemeClr val="accent4">
                    <a:lumMod val="75000"/>
                  </a:schemeClr>
                </a:solidFill>
                <a:effectLst>
                  <a:outerShdw blurRad="38100" dist="38100" dir="2700000" algn="tl">
                    <a:srgbClr val="000000">
                      <a:alpha val="43137"/>
                    </a:srgbClr>
                  </a:outerShdw>
                </a:effectLst>
              </a:rPr>
              <a:t>АКТИВНЫЙ</a:t>
            </a:r>
            <a:endParaRPr lang="ru-RU" sz="3000" b="1" i="1" dirty="0">
              <a:solidFill>
                <a:schemeClr val="accent4">
                  <a:lumMod val="75000"/>
                </a:schemeClr>
              </a:solidFill>
              <a:effectLst>
                <a:outerShdw blurRad="38100" dist="38100" dir="2700000" algn="tl">
                  <a:srgbClr val="000000">
                    <a:alpha val="43137"/>
                  </a:srgbClr>
                </a:outerShdw>
              </a:effectLst>
            </a:endParaRPr>
          </a:p>
        </p:txBody>
      </p:sp>
      <p:sp>
        <p:nvSpPr>
          <p:cNvPr id="8" name="Скругленный прямоугольник 7"/>
          <p:cNvSpPr/>
          <p:nvPr/>
        </p:nvSpPr>
        <p:spPr>
          <a:xfrm>
            <a:off x="2571736" y="1000108"/>
            <a:ext cx="3643338" cy="642942"/>
          </a:xfrm>
          <a:prstGeom prst="roundRect">
            <a:avLst/>
          </a:prstGeom>
          <a:solidFill>
            <a:srgbClr val="FFFF99"/>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i="1" dirty="0" smtClean="0">
                <a:solidFill>
                  <a:srgbClr val="CC0000"/>
                </a:solidFill>
                <a:effectLst>
                  <a:outerShdw blurRad="38100" dist="38100" dir="2700000" algn="tl">
                    <a:srgbClr val="000000">
                      <a:alpha val="43137"/>
                    </a:srgbClr>
                  </a:outerShdw>
                </a:effectLst>
              </a:rPr>
              <a:t>МЕТОД</a:t>
            </a:r>
            <a:endParaRPr lang="ru-RU" sz="3200" b="1" i="1" dirty="0">
              <a:solidFill>
                <a:srgbClr val="CC0000"/>
              </a:solidFill>
              <a:effectLst>
                <a:outerShdw blurRad="38100" dist="38100" dir="2700000" algn="tl">
                  <a:srgbClr val="000000">
                    <a:alpha val="43137"/>
                  </a:srgbClr>
                </a:outerShdw>
              </a:effectLst>
            </a:endParaRPr>
          </a:p>
        </p:txBody>
      </p:sp>
      <p:sp>
        <p:nvSpPr>
          <p:cNvPr id="10" name="Скругленный прямоугольник 9"/>
          <p:cNvSpPr/>
          <p:nvPr/>
        </p:nvSpPr>
        <p:spPr>
          <a:xfrm>
            <a:off x="4500562" y="1928802"/>
            <a:ext cx="4214842" cy="714380"/>
          </a:xfrm>
          <a:prstGeom prst="roundRect">
            <a:avLst/>
          </a:prstGeom>
          <a:solidFill>
            <a:schemeClr val="accent1">
              <a:lumMod val="20000"/>
              <a:lumOff val="80000"/>
            </a:schemeClr>
          </a:solidFill>
          <a:ln>
            <a:solidFill>
              <a:schemeClr val="accent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000" b="1" i="1" dirty="0" smtClean="0">
                <a:solidFill>
                  <a:srgbClr val="7030A0"/>
                </a:solidFill>
                <a:effectLst>
                  <a:outerShdw blurRad="38100" dist="38100" dir="2700000" algn="tl">
                    <a:srgbClr val="000000">
                      <a:alpha val="43137"/>
                    </a:srgbClr>
                  </a:outerShdw>
                </a:effectLst>
              </a:rPr>
              <a:t>ДЕЯТЕЛЬНОСТНЫЙ</a:t>
            </a:r>
            <a:endParaRPr lang="ru-RU" sz="3000" b="1" i="1" dirty="0">
              <a:solidFill>
                <a:srgbClr val="7030A0"/>
              </a:solidFill>
              <a:effectLst>
                <a:outerShdw blurRad="38100" dist="38100" dir="2700000" algn="tl">
                  <a:srgbClr val="000000">
                    <a:alpha val="43137"/>
                  </a:srgbClr>
                </a:outerShdw>
              </a:effectLst>
            </a:endParaRPr>
          </a:p>
        </p:txBody>
      </p:sp>
      <p:sp>
        <p:nvSpPr>
          <p:cNvPr id="11" name="Скругленный прямоугольник 10"/>
          <p:cNvSpPr/>
          <p:nvPr/>
        </p:nvSpPr>
        <p:spPr>
          <a:xfrm>
            <a:off x="214282" y="4357694"/>
            <a:ext cx="8715436" cy="785818"/>
          </a:xfrm>
          <a:prstGeom prst="roundRect">
            <a:avLst/>
          </a:prstGeom>
          <a:solidFill>
            <a:srgbClr val="FFCCFF">
              <a:alpha val="76863"/>
            </a:srgbClr>
          </a:solidFill>
          <a:ln>
            <a:solidFill>
              <a:srgbClr val="FF3399"/>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i="1" dirty="0" smtClean="0">
                <a:solidFill>
                  <a:srgbClr val="C00000"/>
                </a:solidFill>
                <a:effectLst>
                  <a:outerShdw blurRad="38100" dist="38100" dir="2700000" algn="tl">
                    <a:srgbClr val="000000">
                      <a:alpha val="43137"/>
                    </a:srgbClr>
                  </a:outerShdw>
                </a:effectLst>
              </a:rPr>
              <a:t>Применяют на различных этапах урока.</a:t>
            </a:r>
            <a:endParaRPr lang="ru-RU" sz="3200" b="1" i="1" dirty="0">
              <a:solidFill>
                <a:srgbClr val="C00000"/>
              </a:solidFill>
              <a:effectLst>
                <a:outerShdw blurRad="38100" dist="38100" dir="2700000" algn="tl">
                  <a:srgbClr val="000000">
                    <a:alpha val="43137"/>
                  </a:srgbClr>
                </a:outerShdw>
              </a:effectLst>
            </a:endParaRPr>
          </a:p>
        </p:txBody>
      </p:sp>
      <p:sp>
        <p:nvSpPr>
          <p:cNvPr id="12" name="Скругленный прямоугольник 11"/>
          <p:cNvSpPr/>
          <p:nvPr/>
        </p:nvSpPr>
        <p:spPr>
          <a:xfrm>
            <a:off x="2786050" y="5572140"/>
            <a:ext cx="3643338" cy="785818"/>
          </a:xfrm>
          <a:prstGeom prst="roundRect">
            <a:avLst/>
          </a:prstGeom>
          <a:solidFill>
            <a:srgbClr val="FFFF99"/>
          </a:solidFill>
          <a:ln>
            <a:solidFill>
              <a:srgbClr val="FF99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i="1" dirty="0" smtClean="0">
                <a:solidFill>
                  <a:srgbClr val="C00000"/>
                </a:solidFill>
                <a:effectLst>
                  <a:outerShdw blurRad="38100" dist="38100" dir="2700000" algn="tl">
                    <a:srgbClr val="000000">
                      <a:alpha val="43137"/>
                    </a:srgbClr>
                  </a:outerShdw>
                </a:effectLst>
              </a:rPr>
              <a:t>УСПЕХ</a:t>
            </a:r>
            <a:endParaRPr lang="ru-RU" sz="3200" b="1" i="1" dirty="0">
              <a:solidFill>
                <a:srgbClr val="C00000"/>
              </a:solidFill>
              <a:effectLst>
                <a:outerShdw blurRad="38100" dist="38100" dir="2700000" algn="tl">
                  <a:srgbClr val="000000">
                    <a:alpha val="43137"/>
                  </a:srgbClr>
                </a:outerShdw>
              </a:effectLst>
            </a:endParaRPr>
          </a:p>
        </p:txBody>
      </p:sp>
      <p:sp>
        <p:nvSpPr>
          <p:cNvPr id="13" name="Скругленный прямоугольник 12"/>
          <p:cNvSpPr/>
          <p:nvPr/>
        </p:nvSpPr>
        <p:spPr>
          <a:xfrm>
            <a:off x="285720" y="3071810"/>
            <a:ext cx="2643206" cy="714380"/>
          </a:xfrm>
          <a:prstGeom prst="roundRect">
            <a:avLst/>
          </a:prstGeom>
          <a:solidFill>
            <a:srgbClr val="66FF33">
              <a:alpha val="50196"/>
            </a:srgbClr>
          </a:solidFill>
          <a:ln>
            <a:solidFill>
              <a:srgbClr val="92D05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000" b="1" i="1" dirty="0" smtClean="0">
                <a:solidFill>
                  <a:srgbClr val="003300"/>
                </a:solidFill>
                <a:effectLst>
                  <a:outerShdw blurRad="38100" dist="38100" dir="2700000" algn="tl">
                    <a:srgbClr val="000000">
                      <a:alpha val="43137"/>
                    </a:srgbClr>
                  </a:outerShdw>
                </a:effectLst>
              </a:rPr>
              <a:t>РАЗВИВАЕТ</a:t>
            </a:r>
            <a:endParaRPr lang="ru-RU" sz="3000" b="1" i="1" dirty="0">
              <a:solidFill>
                <a:srgbClr val="003300"/>
              </a:solidFill>
              <a:effectLst>
                <a:outerShdw blurRad="38100" dist="38100" dir="2700000" algn="tl">
                  <a:srgbClr val="000000">
                    <a:alpha val="43137"/>
                  </a:srgbClr>
                </a:outerShdw>
              </a:effectLst>
            </a:endParaRPr>
          </a:p>
        </p:txBody>
      </p:sp>
      <p:sp>
        <p:nvSpPr>
          <p:cNvPr id="14" name="Скругленный прямоугольник 13"/>
          <p:cNvSpPr/>
          <p:nvPr/>
        </p:nvSpPr>
        <p:spPr>
          <a:xfrm>
            <a:off x="2928926" y="3071810"/>
            <a:ext cx="3357586" cy="714380"/>
          </a:xfrm>
          <a:prstGeom prst="roundRect">
            <a:avLst/>
          </a:prstGeom>
          <a:solidFill>
            <a:srgbClr val="92D050">
              <a:alpha val="50196"/>
            </a:srgbClr>
          </a:solidFill>
          <a:ln>
            <a:solidFill>
              <a:srgbClr val="92D05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000" b="1" i="1" dirty="0" smtClean="0">
                <a:solidFill>
                  <a:srgbClr val="003300"/>
                </a:solidFill>
                <a:effectLst>
                  <a:outerShdw blurRad="38100" dist="38100" dir="2700000" algn="tl">
                    <a:srgbClr val="000000">
                      <a:alpha val="43137"/>
                    </a:srgbClr>
                  </a:outerShdw>
                </a:effectLst>
              </a:rPr>
              <a:t>АКТИВИЗИРУЕТ</a:t>
            </a:r>
            <a:endParaRPr lang="ru-RU" sz="3000" b="1" i="1" dirty="0">
              <a:solidFill>
                <a:srgbClr val="003300"/>
              </a:solidFill>
              <a:effectLst>
                <a:outerShdw blurRad="38100" dist="38100" dir="2700000" algn="tl">
                  <a:srgbClr val="000000">
                    <a:alpha val="43137"/>
                  </a:srgbClr>
                </a:outerShdw>
              </a:effectLst>
            </a:endParaRPr>
          </a:p>
        </p:txBody>
      </p:sp>
      <p:sp>
        <p:nvSpPr>
          <p:cNvPr id="15" name="Скругленный прямоугольник 14"/>
          <p:cNvSpPr/>
          <p:nvPr/>
        </p:nvSpPr>
        <p:spPr>
          <a:xfrm>
            <a:off x="6357950" y="3071810"/>
            <a:ext cx="2286016" cy="714380"/>
          </a:xfrm>
          <a:prstGeom prst="roundRect">
            <a:avLst/>
          </a:prstGeom>
          <a:solidFill>
            <a:srgbClr val="92D050">
              <a:alpha val="50196"/>
            </a:srgbClr>
          </a:solidFill>
          <a:ln>
            <a:solidFill>
              <a:srgbClr val="92D05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000" b="1" i="1" dirty="0" smtClean="0">
                <a:solidFill>
                  <a:srgbClr val="003300"/>
                </a:solidFill>
                <a:effectLst>
                  <a:outerShdw blurRad="38100" dist="38100" dir="2700000" algn="tl">
                    <a:srgbClr val="000000">
                      <a:alpha val="43137"/>
                    </a:srgbClr>
                  </a:outerShdw>
                </a:effectLst>
              </a:rPr>
              <a:t>УЧИТ</a:t>
            </a:r>
            <a:endParaRPr lang="ru-RU" sz="3000" b="1" i="1" dirty="0">
              <a:solidFill>
                <a:srgbClr val="0033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857224" y="285728"/>
            <a:ext cx="7829576" cy="6038872"/>
          </a:xfrm>
        </p:spPr>
        <p:txBody>
          <a:bodyPr>
            <a:normAutofit/>
          </a:bodyPr>
          <a:lstStyle/>
          <a:p>
            <a:pPr marL="431800" indent="-323850">
              <a:spcAft>
                <a:spcPts val="1425"/>
              </a:spcAft>
              <a:buSzPct val="45000"/>
              <a:buNone/>
              <a:tabLst>
                <a:tab pos="723900" algn="l"/>
                <a:tab pos="1447800" algn="l"/>
                <a:tab pos="2171700" algn="l"/>
                <a:tab pos="2895600" algn="l"/>
                <a:tab pos="3619500" algn="l"/>
                <a:tab pos="4343400" algn="l"/>
              </a:tabLst>
            </a:pPr>
            <a:r>
              <a:rPr lang="ru-RU" sz="2400" b="1" i="1" dirty="0" smtClean="0">
                <a:ln w="1905"/>
                <a:solidFill>
                  <a:srgbClr val="9B2582"/>
                </a:solidFill>
                <a:effectLst>
                  <a:innerShdw blurRad="69850" dist="43180" dir="5400000">
                    <a:srgbClr val="000000">
                      <a:alpha val="65000"/>
                    </a:srgbClr>
                  </a:innerShdw>
                </a:effectLst>
                <a:latin typeface="Times New Roman" pitchFamily="18" charset="0"/>
                <a:cs typeface="Times New Roman" pitchFamily="18" charset="0"/>
              </a:rPr>
              <a:t>Метод незаконченного рассказа</a:t>
            </a:r>
            <a:endParaRPr lang="ru-RU" sz="2400" b="1" dirty="0"/>
          </a:p>
        </p:txBody>
      </p:sp>
      <p:sp>
        <p:nvSpPr>
          <p:cNvPr id="4" name="Содержимое 2"/>
          <p:cNvSpPr txBox="1">
            <a:spLocks/>
          </p:cNvSpPr>
          <p:nvPr/>
        </p:nvSpPr>
        <p:spPr>
          <a:xfrm>
            <a:off x="357158" y="785794"/>
            <a:ext cx="8482042" cy="5857916"/>
          </a:xfrm>
          <a:prstGeom prst="rect">
            <a:avLst/>
          </a:prstGeom>
        </p:spPr>
        <p:txBody>
          <a:bodyPr vert="horz">
            <a:normAutofit/>
          </a:bodyPr>
          <a:lstStyle/>
          <a:p>
            <a:pPr marL="274320" lvl="0" indent="-274320" algn="just">
              <a:spcBef>
                <a:spcPct val="20000"/>
              </a:spcBef>
              <a:buClr>
                <a:schemeClr val="accent3"/>
              </a:buClr>
              <a:buSzPct val="95000"/>
            </a:pPr>
            <a:r>
              <a:rPr lang="ru-RU" b="1" dirty="0" smtClean="0"/>
              <a:t>               </a:t>
            </a:r>
            <a:r>
              <a:rPr kumimoji="0" lang="ru-RU" sz="1800" i="0" u="none" strike="noStrike" kern="1200" cap="none" spc="0" normalizeH="0" baseline="0" noProof="0" dirty="0" smtClean="0">
                <a:ln>
                  <a:noFill/>
                </a:ln>
                <a:solidFill>
                  <a:srgbClr val="7030A0"/>
                </a:solidFill>
                <a:effectLst/>
                <a:uLnTx/>
                <a:uFillTx/>
                <a:latin typeface="+mn-lt"/>
                <a:ea typeface="+mn-ea"/>
                <a:cs typeface="Times New Roman" pitchFamily="18" charset="0"/>
              </a:rPr>
              <a:t>Используется в основном на уроках литературного чтения.         </a:t>
            </a:r>
            <a:r>
              <a:rPr kumimoji="0" lang="ru-RU" sz="1800" i="0" u="none" strike="noStrike" kern="1200" cap="none" spc="0" normalizeH="0" noProof="0" dirty="0" smtClean="0">
                <a:ln>
                  <a:noFill/>
                </a:ln>
                <a:solidFill>
                  <a:srgbClr val="7030A0"/>
                </a:solidFill>
                <a:effectLst/>
                <a:uLnTx/>
                <a:uFillTx/>
                <a:latin typeface="+mn-lt"/>
                <a:ea typeface="+mn-ea"/>
                <a:cs typeface="Times New Roman" pitchFamily="18" charset="0"/>
              </a:rPr>
              <a:t>                        </a:t>
            </a:r>
            <a:r>
              <a:rPr kumimoji="0" lang="ru-RU" sz="1800" i="0" u="none" strike="noStrike" kern="1200" cap="none" spc="0" normalizeH="0" baseline="0" noProof="0" dirty="0" smtClean="0">
                <a:ln>
                  <a:noFill/>
                </a:ln>
                <a:solidFill>
                  <a:srgbClr val="7030A0"/>
                </a:solidFill>
                <a:effectLst/>
                <a:uLnTx/>
                <a:uFillTx/>
                <a:latin typeface="+mn-lt"/>
                <a:ea typeface="+mn-ea"/>
                <a:cs typeface="Times New Roman" pitchFamily="18" charset="0"/>
              </a:rPr>
              <a:t>Читая текст, останавливаюсь на самом интересном месте. У ребенка возникает вопрос: «А что же дальше?» Если возник вопрос, значит, есть потребность узнать, а значит, ребенок обязательно прочтет текст.</a:t>
            </a:r>
            <a:r>
              <a:rPr lang="ru-RU" sz="1800" i="1" dirty="0" smtClean="0">
                <a:ln w="1905"/>
                <a:solidFill>
                  <a:srgbClr val="9B2582"/>
                </a:solidFill>
                <a:effectLst>
                  <a:innerShdw blurRad="69850" dist="43180" dir="5400000">
                    <a:srgbClr val="000000">
                      <a:alpha val="65000"/>
                    </a:srgbClr>
                  </a:innerShdw>
                </a:effectLst>
                <a:latin typeface="+mn-lt"/>
                <a:cs typeface="Times New Roman" pitchFamily="18" charset="0"/>
              </a:rPr>
              <a:t>                                                                       </a:t>
            </a:r>
          </a:p>
          <a:p>
            <a:pPr marL="274320" lvl="0" indent="-274320" algn="just">
              <a:spcBef>
                <a:spcPct val="20000"/>
              </a:spcBef>
              <a:buClr>
                <a:schemeClr val="accent3"/>
              </a:buClr>
              <a:buSzPct val="95000"/>
            </a:pPr>
            <a:r>
              <a:rPr lang="ru-RU" sz="1800" b="1" i="1" dirty="0" smtClean="0">
                <a:ln w="1905"/>
                <a:solidFill>
                  <a:srgbClr val="9B2582"/>
                </a:solidFill>
                <a:effectLst>
                  <a:innerShdw blurRad="69850" dist="43180" dir="5400000">
                    <a:srgbClr val="000000">
                      <a:alpha val="65000"/>
                    </a:srgbClr>
                  </a:innerShdw>
                </a:effectLst>
                <a:latin typeface="Times New Roman" pitchFamily="18" charset="0"/>
                <a:cs typeface="Times New Roman" pitchFamily="18" charset="0"/>
              </a:rPr>
              <a:t>          </a:t>
            </a:r>
            <a:r>
              <a:rPr lang="ru-RU" sz="2400" b="1" i="1" dirty="0" smtClean="0">
                <a:ln w="1905"/>
                <a:solidFill>
                  <a:srgbClr val="9B2582"/>
                </a:solidFill>
                <a:effectLst>
                  <a:innerShdw blurRad="69850" dist="43180" dir="5400000">
                    <a:srgbClr val="000000">
                      <a:alpha val="65000"/>
                    </a:srgbClr>
                  </a:innerShdw>
                </a:effectLst>
                <a:latin typeface="Times New Roman" pitchFamily="18" charset="0"/>
                <a:cs typeface="Times New Roman" pitchFamily="18" charset="0"/>
              </a:rPr>
              <a:t>«Чтение с остановками».</a:t>
            </a:r>
            <a:endParaRPr lang="ru-RU" sz="2800" b="1" i="1" dirty="0" smtClean="0">
              <a:ln w="1905"/>
              <a:solidFill>
                <a:srgbClr val="9B2582"/>
              </a:solidFill>
              <a:effectLst>
                <a:innerShdw blurRad="69850" dist="43180" dir="5400000">
                  <a:srgbClr val="000000">
                    <a:alpha val="65000"/>
                  </a:srgbClr>
                </a:innerShdw>
              </a:effectLst>
              <a:latin typeface="Times New Roman" pitchFamily="18" charset="0"/>
              <a:cs typeface="Times New Roman" pitchFamily="18" charset="0"/>
            </a:endParaRPr>
          </a:p>
          <a:p>
            <a:pPr marL="274320" lvl="0" indent="-274320" algn="just">
              <a:spcBef>
                <a:spcPct val="20000"/>
              </a:spcBef>
              <a:buClr>
                <a:schemeClr val="accent3"/>
              </a:buClr>
              <a:buSzPct val="95000"/>
            </a:pPr>
            <a:r>
              <a:rPr kumimoji="0" lang="ru-RU" sz="2800" b="1" u="none" strike="noStrike" kern="1200" cap="none" spc="0" normalizeH="0" baseline="0" noProof="0" dirty="0" smtClean="0">
                <a:ln w="1905"/>
                <a:solidFill>
                  <a:srgbClr val="7030A0"/>
                </a:solidFill>
                <a:effectLst>
                  <a:innerShdw blurRad="69850" dist="43180" dir="5400000">
                    <a:srgbClr val="000000">
                      <a:alpha val="65000"/>
                    </a:srgbClr>
                  </a:innerShdw>
                </a:effectLst>
                <a:uLnTx/>
                <a:uFillTx/>
                <a:latin typeface="Times New Roman" pitchFamily="18" charset="0"/>
                <a:ea typeface="+mn-ea"/>
                <a:cs typeface="Times New Roman" pitchFamily="18" charset="0"/>
              </a:rPr>
              <a:t>         </a:t>
            </a:r>
            <a:r>
              <a:rPr kumimoji="0" lang="ru-RU" sz="1800" u="none" strike="noStrike" kern="1200" cap="none" spc="0" normalizeH="0" baseline="0" noProof="0" dirty="0" smtClean="0">
                <a:ln w="1905"/>
                <a:solidFill>
                  <a:srgbClr val="7030A0"/>
                </a:solidFill>
                <a:effectLst>
                  <a:innerShdw blurRad="69850" dist="43180" dir="5400000">
                    <a:srgbClr val="000000">
                      <a:alpha val="65000"/>
                    </a:srgbClr>
                  </a:innerShdw>
                </a:effectLst>
                <a:uLnTx/>
                <a:uFillTx/>
                <a:latin typeface="+mn-lt"/>
                <a:ea typeface="+mn-ea"/>
                <a:cs typeface="Times New Roman" pitchFamily="18" charset="0"/>
              </a:rPr>
              <a:t>В тексте выделяются 2-3 остановки, задаются детям вопросы, побуждающие к критическому мышлению</a:t>
            </a:r>
          </a:p>
          <a:p>
            <a:pPr marL="274320" lvl="0" indent="-274320" algn="just">
              <a:spcBef>
                <a:spcPct val="20000"/>
              </a:spcBef>
              <a:buClr>
                <a:schemeClr val="accent3"/>
              </a:buClr>
              <a:buSzPct val="95000"/>
            </a:pPr>
            <a:r>
              <a:rPr lang="ru-RU" sz="1800" dirty="0" smtClean="0">
                <a:ln w="1905"/>
                <a:solidFill>
                  <a:srgbClr val="7030A0"/>
                </a:solidFill>
                <a:effectLst>
                  <a:innerShdw blurRad="69850" dist="43180" dir="5400000">
                    <a:srgbClr val="000000">
                      <a:alpha val="65000"/>
                    </a:srgbClr>
                  </a:innerShdw>
                </a:effectLst>
                <a:latin typeface="+mn-lt"/>
                <a:cs typeface="Times New Roman" pitchFamily="18" charset="0"/>
              </a:rPr>
              <a:t>           - Что заставило героя поступить именно так?</a:t>
            </a:r>
          </a:p>
          <a:p>
            <a:pPr marL="274320" lvl="0" indent="-274320" algn="just">
              <a:spcBef>
                <a:spcPct val="20000"/>
              </a:spcBef>
              <a:buClr>
                <a:schemeClr val="accent3"/>
              </a:buClr>
              <a:buSzPct val="95000"/>
            </a:pPr>
            <a:r>
              <a:rPr kumimoji="0" lang="ru-RU" sz="1800" u="none" strike="noStrike" kern="1200" cap="none" spc="0" normalizeH="0" baseline="0" noProof="0" dirty="0" smtClean="0">
                <a:ln w="1905"/>
                <a:solidFill>
                  <a:srgbClr val="7030A0"/>
                </a:solidFill>
                <a:effectLst>
                  <a:innerShdw blurRad="69850" dist="43180" dir="5400000">
                    <a:srgbClr val="000000">
                      <a:alpha val="65000"/>
                    </a:srgbClr>
                  </a:innerShdw>
                </a:effectLst>
                <a:uLnTx/>
                <a:uFillTx/>
                <a:latin typeface="+mn-lt"/>
                <a:ea typeface="+mn-ea"/>
                <a:cs typeface="Times New Roman" pitchFamily="18" charset="0"/>
              </a:rPr>
              <a:t>           - Как дальше будут развиваться события?</a:t>
            </a:r>
          </a:p>
          <a:p>
            <a:pPr marL="274320" lvl="0" indent="-274320" algn="just">
              <a:spcBef>
                <a:spcPct val="20000"/>
              </a:spcBef>
              <a:buClr>
                <a:schemeClr val="accent3"/>
              </a:buClr>
              <a:buSzPct val="95000"/>
            </a:pPr>
            <a:r>
              <a:rPr kumimoji="0" lang="ru-RU" sz="1800" u="none" strike="noStrike" kern="1200" cap="none" spc="0" normalizeH="0" baseline="0" noProof="0" dirty="0" smtClean="0">
                <a:ln w="1905"/>
                <a:solidFill>
                  <a:srgbClr val="7030A0"/>
                </a:solidFill>
                <a:effectLst>
                  <a:innerShdw blurRad="69850" dist="43180" dir="5400000">
                    <a:srgbClr val="000000">
                      <a:alpha val="65000"/>
                    </a:srgbClr>
                  </a:innerShdw>
                </a:effectLst>
                <a:uLnTx/>
                <a:uFillTx/>
                <a:latin typeface="+mn-lt"/>
                <a:ea typeface="+mn-ea"/>
                <a:cs typeface="Times New Roman" pitchFamily="18" charset="0"/>
              </a:rPr>
              <a:t>             Используется прием «Дерево предсказаний». Дети учатся аргументировать свою точку зрения, связывать</a:t>
            </a:r>
            <a:r>
              <a:rPr kumimoji="0" lang="ru-RU" sz="1800" u="none" strike="noStrike" kern="1200" cap="none" spc="0" normalizeH="0" noProof="0" dirty="0" smtClean="0">
                <a:ln w="1905"/>
                <a:solidFill>
                  <a:srgbClr val="7030A0"/>
                </a:solidFill>
                <a:effectLst>
                  <a:innerShdw blurRad="69850" dist="43180" dir="5400000">
                    <a:srgbClr val="000000">
                      <a:alpha val="65000"/>
                    </a:srgbClr>
                  </a:innerShdw>
                </a:effectLst>
                <a:uLnTx/>
                <a:uFillTx/>
                <a:latin typeface="+mn-lt"/>
                <a:ea typeface="+mn-ea"/>
                <a:cs typeface="Times New Roman" pitchFamily="18" charset="0"/>
              </a:rPr>
              <a:t> свои предположения с данными текста.</a:t>
            </a:r>
            <a:endParaRPr kumimoji="0" lang="ru-RU" sz="1800" u="none" strike="noStrike" kern="1200" cap="none" spc="0" normalizeH="0" baseline="0" noProof="0" dirty="0" smtClean="0">
              <a:ln>
                <a:noFill/>
              </a:ln>
              <a:solidFill>
                <a:srgbClr val="7030A0"/>
              </a:solidFill>
              <a:effectLst/>
              <a:uLnTx/>
              <a:uFillTx/>
              <a:latin typeface="+mn-lt"/>
              <a:ea typeface="+mn-ea"/>
              <a:cs typeface="Times New Roman" pitchFamily="18" charset="0"/>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lang="ru-RU" sz="2200" b="1" dirty="0" smtClean="0">
              <a:solidFill>
                <a:srgbClr val="7030A0"/>
              </a:solidFill>
              <a:latin typeface="Times New Roman" pitchFamily="18" charset="0"/>
              <a:cs typeface="Times New Roman" pitchFamily="18" charset="0"/>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ru-RU" sz="2200" b="1" i="0" u="none" strike="noStrike" kern="1200" cap="none" spc="0" normalizeH="0" baseline="0" noProof="0" dirty="0" smtClean="0">
              <a:ln>
                <a:noFill/>
              </a:ln>
              <a:solidFill>
                <a:srgbClr val="7030A0"/>
              </a:solidFill>
              <a:effectLst/>
              <a:uLnTx/>
              <a:uFillTx/>
              <a:latin typeface="Times New Roman" pitchFamily="18" charset="0"/>
              <a:ea typeface="+mn-ea"/>
              <a:cs typeface="Times New Roman" pitchFamily="18" charset="0"/>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ru-RU" sz="2200" b="1" i="0" u="none" strike="noStrike" kern="1200" cap="none" spc="0" normalizeH="0" baseline="0" noProof="0" dirty="0" smtClean="0">
              <a:ln>
                <a:noFill/>
              </a:ln>
              <a:solidFill>
                <a:srgbClr val="7030A0"/>
              </a:solidFill>
              <a:effectLst/>
              <a:uLnTx/>
              <a:uFillTx/>
              <a:latin typeface="Times New Roman" pitchFamily="18" charset="0"/>
              <a:ea typeface="+mn-ea"/>
              <a:cs typeface="Times New Roman" pitchFamily="18" charset="0"/>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ru-RU" sz="2200" b="1" i="0" u="none" strike="noStrike" kern="1200" cap="none" spc="0" normalizeH="0" baseline="0" noProof="0" dirty="0">
              <a:ln>
                <a:noFill/>
              </a:ln>
              <a:solidFill>
                <a:srgbClr val="7030A0"/>
              </a:solidFill>
              <a:effectLst/>
              <a:uLnTx/>
              <a:uFillTx/>
              <a:latin typeface="Times New Roman" pitchFamily="18" charset="0"/>
              <a:ea typeface="+mn-ea"/>
              <a:cs typeface="Times New Roman" pitchFamily="18" charset="0"/>
            </a:endParaRPr>
          </a:p>
        </p:txBody>
      </p:sp>
      <p:sp>
        <p:nvSpPr>
          <p:cNvPr id="5" name="Прямоугольник 4"/>
          <p:cNvSpPr/>
          <p:nvPr/>
        </p:nvSpPr>
        <p:spPr>
          <a:xfrm>
            <a:off x="1571604" y="4786322"/>
            <a:ext cx="5429288" cy="92869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smtClean="0"/>
          </a:p>
          <a:p>
            <a:pPr algn="ctr"/>
            <a:r>
              <a:rPr lang="ru-RU" b="1" dirty="0" smtClean="0">
                <a:solidFill>
                  <a:srgbClr val="AC148B"/>
                </a:solidFill>
                <a:latin typeface="Times New Roman" pitchFamily="18" charset="0"/>
                <a:cs typeface="Times New Roman" pitchFamily="18" charset="0"/>
              </a:rPr>
              <a:t>Что будет дальше?</a:t>
            </a:r>
          </a:p>
          <a:p>
            <a:pPr algn="ctr"/>
            <a:r>
              <a:rPr lang="ru-RU" b="1" dirty="0" smtClean="0">
                <a:solidFill>
                  <a:srgbClr val="AC148B"/>
                </a:solidFill>
                <a:latin typeface="Times New Roman" pitchFamily="18" charset="0"/>
                <a:cs typeface="Times New Roman" pitchFamily="18" charset="0"/>
              </a:rPr>
              <a:t>Чем закончится рассказ?</a:t>
            </a:r>
          </a:p>
          <a:p>
            <a:pPr algn="ctr"/>
            <a:r>
              <a:rPr lang="ru-RU" b="1" dirty="0" smtClean="0">
                <a:solidFill>
                  <a:srgbClr val="AC148B"/>
                </a:solidFill>
                <a:latin typeface="Times New Roman" pitchFamily="18" charset="0"/>
                <a:cs typeface="Times New Roman" pitchFamily="18" charset="0"/>
              </a:rPr>
              <a:t>Как будут развиваться события после финала?</a:t>
            </a:r>
          </a:p>
          <a:p>
            <a:pPr algn="ctr"/>
            <a:endParaRPr lang="ru-RU" b="1" dirty="0"/>
          </a:p>
        </p:txBody>
      </p:sp>
      <p:sp>
        <p:nvSpPr>
          <p:cNvPr id="6" name="Прямоугольник 5"/>
          <p:cNvSpPr/>
          <p:nvPr/>
        </p:nvSpPr>
        <p:spPr>
          <a:xfrm>
            <a:off x="857224" y="6000768"/>
            <a:ext cx="1428760" cy="50004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rgbClr val="AC148B"/>
                </a:solidFill>
              </a:rPr>
              <a:t>1 вариант</a:t>
            </a:r>
            <a:endParaRPr lang="ru-RU" b="1" dirty="0">
              <a:solidFill>
                <a:srgbClr val="AC148B"/>
              </a:solidFill>
            </a:endParaRPr>
          </a:p>
        </p:txBody>
      </p:sp>
      <p:sp>
        <p:nvSpPr>
          <p:cNvPr id="7" name="Прямоугольник 6"/>
          <p:cNvSpPr/>
          <p:nvPr/>
        </p:nvSpPr>
        <p:spPr>
          <a:xfrm>
            <a:off x="3428992" y="6000768"/>
            <a:ext cx="1428760" cy="50006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rgbClr val="AC148B"/>
                </a:solidFill>
              </a:rPr>
              <a:t>2 вариант</a:t>
            </a:r>
            <a:endParaRPr lang="ru-RU" b="1" dirty="0">
              <a:solidFill>
                <a:srgbClr val="AC148B"/>
              </a:solidFill>
            </a:endParaRPr>
          </a:p>
        </p:txBody>
      </p:sp>
      <p:sp>
        <p:nvSpPr>
          <p:cNvPr id="8" name="Прямоугольник 7"/>
          <p:cNvSpPr/>
          <p:nvPr/>
        </p:nvSpPr>
        <p:spPr>
          <a:xfrm>
            <a:off x="6286512" y="6000768"/>
            <a:ext cx="1343028" cy="50004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rgbClr val="AC148B"/>
                </a:solidFill>
              </a:rPr>
              <a:t>3 вариант</a:t>
            </a:r>
            <a:endParaRPr lang="ru-RU" b="1" dirty="0">
              <a:solidFill>
                <a:srgbClr val="AC148B"/>
              </a:solidFill>
            </a:endParaRPr>
          </a:p>
        </p:txBody>
      </p:sp>
      <p:cxnSp>
        <p:nvCxnSpPr>
          <p:cNvPr id="10" name="Прямая соединительная линия 9"/>
          <p:cNvCxnSpPr/>
          <p:nvPr/>
        </p:nvCxnSpPr>
        <p:spPr>
          <a:xfrm rot="10800000" flipV="1">
            <a:off x="2000232" y="5715016"/>
            <a:ext cx="642942" cy="285752"/>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p:cNvCxnSpPr>
            <a:stCxn id="5" idx="2"/>
          </p:cNvCxnSpPr>
          <p:nvPr/>
        </p:nvCxnSpPr>
        <p:spPr>
          <a:xfrm rot="5400000">
            <a:off x="4143372" y="5857892"/>
            <a:ext cx="28575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p:nvCxnSpPr>
        <p:spPr>
          <a:xfrm>
            <a:off x="6286512" y="5715016"/>
            <a:ext cx="428628" cy="285752"/>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TextBox 3"/>
          <p:cNvSpPr txBox="1"/>
          <p:nvPr/>
        </p:nvSpPr>
        <p:spPr>
          <a:xfrm>
            <a:off x="524184" y="116631"/>
            <a:ext cx="8280920" cy="1692771"/>
          </a:xfrm>
          <a:prstGeom prst="rect">
            <a:avLst/>
          </a:prstGeom>
          <a:noFill/>
        </p:spPr>
        <p:txBody>
          <a:bodyPr wrap="square" rtlCol="0">
            <a:spAutoFit/>
          </a:bodyPr>
          <a:lstStyle/>
          <a:p>
            <a:pPr algn="ctr"/>
            <a:r>
              <a:rPr lang="ru-RU" sz="4000" b="1" i="1" dirty="0" smtClean="0">
                <a:solidFill>
                  <a:srgbClr val="C00000"/>
                </a:solidFill>
                <a:latin typeface="Times New Roman" pitchFamily="18" charset="0"/>
                <a:cs typeface="Times New Roman" pitchFamily="18" charset="0"/>
              </a:rPr>
              <a:t>Метод «Солнышко и туча»</a:t>
            </a:r>
          </a:p>
          <a:p>
            <a:r>
              <a:rPr lang="ru-RU" sz="2400" b="1" i="1" dirty="0" smtClean="0">
                <a:solidFill>
                  <a:srgbClr val="C00000"/>
                </a:solidFill>
                <a:latin typeface="Times New Roman" pitchFamily="18" charset="0"/>
                <a:cs typeface="Times New Roman" pitchFamily="18" charset="0"/>
              </a:rPr>
              <a:t>Цель: </a:t>
            </a:r>
            <a:r>
              <a:rPr lang="ru-RU" sz="2400" b="1" i="1" dirty="0" smtClean="0">
                <a:solidFill>
                  <a:srgbClr val="C00000"/>
                </a:solidFill>
                <a:latin typeface="Times New Roman" pitchFamily="18" charset="0"/>
                <a:ea typeface="Calibri"/>
                <a:cs typeface="Times New Roman" pitchFamily="18" charset="0"/>
              </a:rPr>
              <a:t>выявить </a:t>
            </a:r>
            <a:r>
              <a:rPr lang="ru-RU" sz="2400" b="1" i="1" dirty="0">
                <a:solidFill>
                  <a:srgbClr val="C00000"/>
                </a:solidFill>
                <a:latin typeface="Times New Roman" pitchFamily="18" charset="0"/>
                <a:ea typeface="Calibri"/>
                <a:cs typeface="Times New Roman" pitchFamily="18" charset="0"/>
              </a:rPr>
              <a:t>уровень ожиданий и опасений учащихся</a:t>
            </a:r>
            <a:endParaRPr lang="ru-RU" sz="2400" b="1" i="1" dirty="0" smtClean="0">
              <a:solidFill>
                <a:srgbClr val="C00000"/>
              </a:solidFill>
              <a:latin typeface="Times New Roman" pitchFamily="18" charset="0"/>
              <a:cs typeface="Times New Roman" pitchFamily="18" charset="0"/>
            </a:endParaRPr>
          </a:p>
          <a:p>
            <a:pPr algn="ctr"/>
            <a:endParaRPr lang="ru-RU" sz="4000" b="1" i="1" dirty="0">
              <a:solidFill>
                <a:srgbClr val="C00000"/>
              </a:solidFill>
              <a:latin typeface="Times New Roman" pitchFamily="18" charset="0"/>
              <a:cs typeface="Times New Roman" pitchFamily="18" charset="0"/>
            </a:endParaRPr>
          </a:p>
        </p:txBody>
      </p:sp>
      <p:pic>
        <p:nvPicPr>
          <p:cNvPr id="3074" name="Picture 2" descr="http://fs67.trilulilu.ro/imgs/cmr7/buna-dimineata-3086_a9e877767c42cf.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51520" y="1268760"/>
            <a:ext cx="4002746" cy="3757417"/>
          </a:xfrm>
          <a:prstGeom prst="rect">
            <a:avLst/>
          </a:prstGeom>
          <a:ln>
            <a:noFill/>
          </a:ln>
          <a:effectLst>
            <a:softEdge rad="112500"/>
          </a:effectLst>
          <a:extLst>
            <a:ext uri="{909E8E84-426E-40DD-AFC4-6F175D3DCCD1}">
              <a14:hiddenFill xmlns="" xmlns:a14="http://schemas.microsoft.com/office/drawing/2010/main">
                <a:solidFill>
                  <a:srgbClr val="FFFFFF"/>
                </a:solidFill>
              </a14:hiddenFill>
            </a:ext>
          </a:extLst>
        </p:spPr>
      </p:pic>
      <p:pic>
        <p:nvPicPr>
          <p:cNvPr id="3075"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056656" y="1268760"/>
            <a:ext cx="4728818" cy="3757417"/>
          </a:xfrm>
          <a:prstGeom prst="rect">
            <a:avLst/>
          </a:prstGeom>
          <a:ln>
            <a:noFill/>
          </a:ln>
          <a:effectLst>
            <a:softEdge rad="11250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524184" y="5229200"/>
            <a:ext cx="8152272" cy="461665"/>
          </a:xfrm>
          <a:prstGeom prst="rect">
            <a:avLst/>
          </a:prstGeom>
          <a:noFill/>
        </p:spPr>
        <p:txBody>
          <a:bodyPr wrap="square" rtlCol="0">
            <a:spAutoFit/>
          </a:bodyPr>
          <a:lstStyle/>
          <a:p>
            <a:r>
              <a:rPr lang="ru-RU" sz="2400" dirty="0" smtClean="0">
                <a:solidFill>
                  <a:srgbClr val="002060"/>
                </a:solidFill>
                <a:latin typeface="Times New Roman" pitchFamily="18" charset="0"/>
                <a:cs typeface="Times New Roman" pitchFamily="18" charset="0"/>
              </a:rPr>
              <a:t>Я уверен в своих силах.                  Я не уверен в своих силах</a:t>
            </a:r>
            <a:r>
              <a:rPr lang="ru-RU" dirty="0" smtClean="0"/>
              <a:t>.</a:t>
            </a: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43608" y="692696"/>
            <a:ext cx="7272808" cy="1077218"/>
          </a:xfrm>
          <a:prstGeom prst="rect">
            <a:avLst/>
          </a:prstGeom>
          <a:noFill/>
        </p:spPr>
        <p:txBody>
          <a:bodyPr wrap="square" rtlCol="0">
            <a:spAutoFit/>
          </a:bodyPr>
          <a:lstStyle/>
          <a:p>
            <a:pPr algn="ctr"/>
            <a:r>
              <a:rPr lang="ru-RU" sz="3200" b="1" dirty="0" smtClean="0">
                <a:solidFill>
                  <a:srgbClr val="FF0000"/>
                </a:solidFill>
                <a:latin typeface="Times New Roman" pitchFamily="18" charset="0"/>
                <a:cs typeface="Times New Roman" pitchFamily="18" charset="0"/>
              </a:rPr>
              <a:t>Метод «Солнышко и туча» </a:t>
            </a:r>
          </a:p>
          <a:p>
            <a:pPr algn="ctr"/>
            <a:r>
              <a:rPr lang="ru-RU" sz="3200" b="1" dirty="0" smtClean="0">
                <a:solidFill>
                  <a:srgbClr val="FF0000"/>
                </a:solidFill>
                <a:latin typeface="Times New Roman" pitchFamily="18" charset="0"/>
                <a:cs typeface="Times New Roman" pitchFamily="18" charset="0"/>
              </a:rPr>
              <a:t>Заключительный этап.</a:t>
            </a:r>
            <a:endParaRPr lang="ru-RU" sz="3200" b="1" dirty="0">
              <a:solidFill>
                <a:srgbClr val="FF0000"/>
              </a:solidFill>
              <a:latin typeface="Times New Roman" pitchFamily="18" charset="0"/>
              <a:cs typeface="Times New Roman" pitchFamily="18" charset="0"/>
            </a:endParaRPr>
          </a:p>
        </p:txBody>
      </p:sp>
      <p:sp>
        <p:nvSpPr>
          <p:cNvPr id="5" name="TextBox 4"/>
          <p:cNvSpPr txBox="1"/>
          <p:nvPr/>
        </p:nvSpPr>
        <p:spPr>
          <a:xfrm>
            <a:off x="857224" y="1747851"/>
            <a:ext cx="8001056" cy="1083374"/>
          </a:xfrm>
          <a:prstGeom prst="rect">
            <a:avLst/>
          </a:prstGeom>
          <a:noFill/>
        </p:spPr>
        <p:txBody>
          <a:bodyPr wrap="square" rtlCol="0">
            <a:spAutoFit/>
          </a:bodyPr>
          <a:lstStyle/>
          <a:p>
            <a:pPr>
              <a:lnSpc>
                <a:spcPct val="115000"/>
              </a:lnSpc>
              <a:spcAft>
                <a:spcPts val="1000"/>
              </a:spcAft>
            </a:pPr>
            <a:r>
              <a:rPr lang="ru-RU" sz="2800" b="1" i="1" dirty="0">
                <a:solidFill>
                  <a:srgbClr val="FF0000"/>
                </a:solidFill>
                <a:latin typeface="Times New Roman"/>
                <a:ea typeface="Times New Roman"/>
                <a:cs typeface="Times New Roman"/>
              </a:rPr>
              <a:t>Цель: выявить уровень удовлетворенности своей </a:t>
            </a:r>
            <a:r>
              <a:rPr lang="ru-RU" sz="2800" b="1" i="1" dirty="0" smtClean="0">
                <a:solidFill>
                  <a:srgbClr val="FF0000"/>
                </a:solidFill>
                <a:latin typeface="Times New Roman"/>
                <a:ea typeface="Times New Roman"/>
                <a:cs typeface="Times New Roman"/>
              </a:rPr>
              <a:t>                  	работой </a:t>
            </a:r>
            <a:r>
              <a:rPr lang="ru-RU" sz="2800" b="1" i="1" dirty="0">
                <a:solidFill>
                  <a:srgbClr val="FF0000"/>
                </a:solidFill>
                <a:latin typeface="Times New Roman"/>
                <a:ea typeface="Times New Roman"/>
                <a:cs typeface="Times New Roman"/>
              </a:rPr>
              <a:t>на </a:t>
            </a:r>
            <a:r>
              <a:rPr lang="ru-RU" sz="2800" b="1" i="1" dirty="0" smtClean="0">
                <a:solidFill>
                  <a:srgbClr val="FF0000"/>
                </a:solidFill>
                <a:latin typeface="Times New Roman"/>
                <a:ea typeface="Times New Roman"/>
                <a:cs typeface="Times New Roman"/>
              </a:rPr>
              <a:t>уроке.</a:t>
            </a:r>
            <a:endParaRPr lang="ru-RU" sz="2800" i="1" dirty="0">
              <a:effectLst/>
              <a:latin typeface="Calibri"/>
              <a:ea typeface="Calibri"/>
              <a:cs typeface="Times New Roman"/>
            </a:endParaRPr>
          </a:p>
        </p:txBody>
      </p:sp>
      <p:sp>
        <p:nvSpPr>
          <p:cNvPr id="6" name="TextBox 5"/>
          <p:cNvSpPr txBox="1"/>
          <p:nvPr/>
        </p:nvSpPr>
        <p:spPr>
          <a:xfrm>
            <a:off x="1071538" y="3140968"/>
            <a:ext cx="7429551" cy="2074414"/>
          </a:xfrm>
          <a:prstGeom prst="rect">
            <a:avLst/>
          </a:prstGeom>
          <a:noFill/>
        </p:spPr>
        <p:txBody>
          <a:bodyPr wrap="square" rtlCol="0">
            <a:spAutoFit/>
          </a:bodyPr>
          <a:lstStyle/>
          <a:p>
            <a:pPr algn="just">
              <a:lnSpc>
                <a:spcPct val="115000"/>
              </a:lnSpc>
              <a:spcAft>
                <a:spcPts val="1000"/>
              </a:spcAft>
            </a:pPr>
            <a:r>
              <a:rPr lang="ru-RU" sz="2800" b="1" dirty="0" smtClean="0">
                <a:solidFill>
                  <a:srgbClr val="002060"/>
                </a:solidFill>
                <a:latin typeface="Times New Roman"/>
                <a:ea typeface="Times New Roman"/>
                <a:cs typeface="Times New Roman"/>
              </a:rPr>
              <a:t>	Если </a:t>
            </a:r>
            <a:r>
              <a:rPr lang="ru-RU" sz="2800" b="1" dirty="0">
                <a:solidFill>
                  <a:srgbClr val="002060"/>
                </a:solidFill>
                <a:latin typeface="Times New Roman"/>
                <a:ea typeface="Times New Roman"/>
                <a:cs typeface="Times New Roman"/>
              </a:rPr>
              <a:t>ваши опасения были напрасны наложите на тучу солнышко, а если у вас возникли трудности в восприятии материала, то на солнышко наложите тучу.</a:t>
            </a:r>
            <a:endParaRPr lang="ru-RU" sz="2800" dirty="0">
              <a:solidFill>
                <a:srgbClr val="002060"/>
              </a:solidFill>
              <a:effectLst/>
              <a:latin typeface="Calibri"/>
              <a:ea typeface="Calibri"/>
              <a:cs typeface="Times New Roman"/>
            </a:endParaRPr>
          </a:p>
        </p:txBody>
      </p:sp>
    </p:spTree>
    <p:extLst>
      <p:ext uri="{BB962C8B-B14F-4D97-AF65-F5344CB8AC3E}">
        <p14:creationId xmlns="" xmlns:p14="http://schemas.microsoft.com/office/powerpoint/2010/main" val="41414081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1538" y="836712"/>
            <a:ext cx="7748934" cy="646331"/>
          </a:xfrm>
          <a:prstGeom prst="rect">
            <a:avLst/>
          </a:prstGeom>
          <a:noFill/>
        </p:spPr>
        <p:txBody>
          <a:bodyPr wrap="square" rtlCol="0">
            <a:spAutoFit/>
          </a:bodyPr>
          <a:lstStyle/>
          <a:p>
            <a:r>
              <a:rPr lang="ru-RU" sz="3600" b="1" dirty="0" smtClean="0">
                <a:solidFill>
                  <a:srgbClr val="FF0000"/>
                </a:solidFill>
                <a:latin typeface="Times New Roman"/>
                <a:ea typeface="Calibri"/>
              </a:rPr>
              <a:t>Рефлексия- </a:t>
            </a:r>
            <a:r>
              <a:rPr lang="ru-RU" sz="3600" b="1" dirty="0">
                <a:solidFill>
                  <a:srgbClr val="FF0000"/>
                </a:solidFill>
                <a:latin typeface="Times New Roman"/>
                <a:ea typeface="Calibri"/>
              </a:rPr>
              <a:t>м</a:t>
            </a:r>
            <a:r>
              <a:rPr lang="ru-RU" sz="3600" b="1" dirty="0" smtClean="0">
                <a:solidFill>
                  <a:srgbClr val="FF0000"/>
                </a:solidFill>
                <a:latin typeface="Times New Roman"/>
                <a:ea typeface="Calibri"/>
              </a:rPr>
              <a:t>етод </a:t>
            </a:r>
            <a:r>
              <a:rPr lang="ru-RU" sz="3600" b="1" dirty="0">
                <a:solidFill>
                  <a:srgbClr val="FF0000"/>
                </a:solidFill>
                <a:latin typeface="Times New Roman"/>
                <a:ea typeface="Calibri"/>
              </a:rPr>
              <a:t>«Итоговый круг».</a:t>
            </a:r>
            <a:r>
              <a:rPr lang="ru-RU" sz="3600" dirty="0">
                <a:solidFill>
                  <a:srgbClr val="FF0000"/>
                </a:solidFill>
                <a:latin typeface="Times New Roman"/>
                <a:ea typeface="Calibri"/>
              </a:rPr>
              <a:t> </a:t>
            </a:r>
            <a:endParaRPr lang="ru-RU" sz="3600" dirty="0"/>
          </a:p>
        </p:txBody>
      </p:sp>
      <p:sp>
        <p:nvSpPr>
          <p:cNvPr id="3" name="TextBox 2"/>
          <p:cNvSpPr txBox="1"/>
          <p:nvPr/>
        </p:nvSpPr>
        <p:spPr>
          <a:xfrm>
            <a:off x="611560" y="1499067"/>
            <a:ext cx="8136904" cy="954107"/>
          </a:xfrm>
          <a:prstGeom prst="rect">
            <a:avLst/>
          </a:prstGeom>
          <a:noFill/>
        </p:spPr>
        <p:txBody>
          <a:bodyPr wrap="square" rtlCol="0">
            <a:spAutoFit/>
          </a:bodyPr>
          <a:lstStyle/>
          <a:p>
            <a:pPr>
              <a:spcAft>
                <a:spcPts val="0"/>
              </a:spcAft>
            </a:pPr>
            <a:r>
              <a:rPr lang="ru-RU" sz="2800" b="1" i="1" dirty="0" smtClean="0">
                <a:solidFill>
                  <a:srgbClr val="FF0000"/>
                </a:solidFill>
                <a:latin typeface="Times New Roman"/>
                <a:ea typeface="Calibri"/>
                <a:cs typeface="Times New Roman"/>
              </a:rPr>
              <a:t>	Цель</a:t>
            </a:r>
            <a:r>
              <a:rPr lang="ru-RU" sz="2800" b="1" i="1" dirty="0">
                <a:solidFill>
                  <a:srgbClr val="FF0000"/>
                </a:solidFill>
                <a:latin typeface="Times New Roman"/>
                <a:ea typeface="Calibri"/>
                <a:cs typeface="Times New Roman"/>
              </a:rPr>
              <a:t>: получить обратную связь от </a:t>
            </a:r>
            <a:r>
              <a:rPr lang="ru-RU" sz="2800" b="1" i="1" dirty="0" smtClean="0">
                <a:solidFill>
                  <a:srgbClr val="FF0000"/>
                </a:solidFill>
                <a:latin typeface="Times New Roman"/>
                <a:ea typeface="Calibri"/>
                <a:cs typeface="Times New Roman"/>
              </a:rPr>
              <a:t>			учеников </a:t>
            </a:r>
            <a:r>
              <a:rPr lang="ru-RU" sz="2800" b="1" i="1" dirty="0">
                <a:solidFill>
                  <a:srgbClr val="FF0000"/>
                </a:solidFill>
                <a:latin typeface="Times New Roman"/>
                <a:ea typeface="Calibri"/>
                <a:cs typeface="Times New Roman"/>
              </a:rPr>
              <a:t>от прошедшего урока</a:t>
            </a:r>
            <a:r>
              <a:rPr lang="ru-RU" b="1" dirty="0">
                <a:solidFill>
                  <a:srgbClr val="FF0000"/>
                </a:solidFill>
                <a:latin typeface="Times New Roman"/>
                <a:ea typeface="Calibri"/>
                <a:cs typeface="Times New Roman"/>
              </a:rPr>
              <a:t>.</a:t>
            </a:r>
            <a:endParaRPr lang="ru-RU" sz="1400" dirty="0">
              <a:effectLst/>
              <a:latin typeface="Calibri"/>
              <a:ea typeface="Calibri"/>
              <a:cs typeface="Times New Roman"/>
            </a:endParaRPr>
          </a:p>
        </p:txBody>
      </p:sp>
      <p:sp>
        <p:nvSpPr>
          <p:cNvPr id="4" name="TextBox 3"/>
          <p:cNvSpPr txBox="1"/>
          <p:nvPr/>
        </p:nvSpPr>
        <p:spPr>
          <a:xfrm>
            <a:off x="287016" y="2453174"/>
            <a:ext cx="8856984" cy="1083374"/>
          </a:xfrm>
          <a:prstGeom prst="rect">
            <a:avLst/>
          </a:prstGeom>
          <a:noFill/>
        </p:spPr>
        <p:txBody>
          <a:bodyPr wrap="square" rtlCol="0">
            <a:spAutoFit/>
          </a:bodyPr>
          <a:lstStyle/>
          <a:p>
            <a:pPr>
              <a:lnSpc>
                <a:spcPct val="115000"/>
              </a:lnSpc>
              <a:spcAft>
                <a:spcPts val="0"/>
              </a:spcAft>
            </a:pPr>
            <a:r>
              <a:rPr lang="ru-RU" sz="2800" b="1" dirty="0" smtClean="0">
                <a:solidFill>
                  <a:srgbClr val="002060"/>
                </a:solidFill>
                <a:latin typeface="Times New Roman"/>
                <a:ea typeface="Calibri"/>
                <a:cs typeface="Times New Roman"/>
              </a:rPr>
              <a:t>По </a:t>
            </a:r>
            <a:r>
              <a:rPr lang="ru-RU" sz="2800" b="1" dirty="0">
                <a:solidFill>
                  <a:srgbClr val="002060"/>
                </a:solidFill>
                <a:latin typeface="Times New Roman"/>
                <a:ea typeface="Calibri"/>
                <a:cs typeface="Times New Roman"/>
              </a:rPr>
              <a:t>кругу пускаем «Цветик – семицветик», отрываем лепестки с вопросами  по теме и отвечаем на них</a:t>
            </a:r>
            <a:r>
              <a:rPr lang="ru-RU" sz="2800" b="1" dirty="0" smtClean="0">
                <a:solidFill>
                  <a:srgbClr val="002060"/>
                </a:solidFill>
                <a:latin typeface="Times New Roman"/>
                <a:ea typeface="Calibri"/>
                <a:cs typeface="Times New Roman"/>
              </a:rPr>
              <a:t>.</a:t>
            </a:r>
            <a:endParaRPr lang="ru-RU" sz="2800" b="1" dirty="0">
              <a:solidFill>
                <a:srgbClr val="002060"/>
              </a:solidFill>
              <a:effectLst/>
              <a:latin typeface="Calibri"/>
              <a:ea typeface="Calibri"/>
              <a:cs typeface="Times New Roman"/>
            </a:endParaRPr>
          </a:p>
        </p:txBody>
      </p:sp>
      <p:pic>
        <p:nvPicPr>
          <p:cNvPr id="2050"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131840" y="3536548"/>
            <a:ext cx="2916788" cy="2916787"/>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4227453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hape 221"/>
          <p:cNvSpPr txBox="1">
            <a:spLocks noGrp="1"/>
          </p:cNvSpPr>
          <p:nvPr>
            <p:ph type="title"/>
          </p:nvPr>
        </p:nvSpPr>
        <p:spPr>
          <a:xfrm>
            <a:off x="1214438" y="274638"/>
            <a:ext cx="7929562" cy="1143000"/>
          </a:xfrm>
        </p:spPr>
        <p:txBody>
          <a:bodyPr tIns="45700" bIns="45700"/>
          <a:lstStyle/>
          <a:p>
            <a:pPr algn="ctr" eaLnBrk="1" hangingPunct="1">
              <a:spcBef>
                <a:spcPct val="0"/>
              </a:spcBef>
              <a:buSzPct val="25000"/>
              <a:buFont typeface="Times New Roman" pitchFamily="18" charset="0"/>
              <a:buNone/>
            </a:pPr>
            <a:r>
              <a:rPr lang="ru-RU" sz="3600" b="1" smtClean="0">
                <a:solidFill>
                  <a:srgbClr val="C00000"/>
                </a:solidFill>
                <a:latin typeface="Times New Roman" pitchFamily="18" charset="0"/>
                <a:cs typeface="Times New Roman" pitchFamily="18" charset="0"/>
                <a:sym typeface="Times New Roman" pitchFamily="18" charset="0"/>
              </a:rPr>
              <a:t>Приемы активизации самостоятельной деятельности</a:t>
            </a:r>
          </a:p>
        </p:txBody>
      </p:sp>
      <p:sp>
        <p:nvSpPr>
          <p:cNvPr id="21507" name="Shape 222"/>
          <p:cNvSpPr txBox="1">
            <a:spLocks noGrp="1"/>
          </p:cNvSpPr>
          <p:nvPr>
            <p:ph type="body" idx="1"/>
          </p:nvPr>
        </p:nvSpPr>
        <p:spPr>
          <a:xfrm>
            <a:off x="642910" y="1571612"/>
            <a:ext cx="7899428" cy="4881576"/>
          </a:xfrm>
        </p:spPr>
        <p:txBody>
          <a:bodyPr tIns="45700" bIns="45700"/>
          <a:lstStyle/>
          <a:p>
            <a:pPr marL="365125" indent="-190500" eaLnBrk="1" hangingPunct="1">
              <a:buFont typeface="Arial" charset="0"/>
              <a:buChar char="●"/>
            </a:pPr>
            <a:r>
              <a:rPr lang="ru-RU" sz="2700" b="1" dirty="0" smtClean="0">
                <a:solidFill>
                  <a:srgbClr val="7030A0"/>
                </a:solidFill>
                <a:latin typeface="Arial" charset="0"/>
                <a:cs typeface="Arial" charset="0"/>
              </a:rPr>
              <a:t> Отстаивают своё мнение;</a:t>
            </a:r>
          </a:p>
          <a:p>
            <a:pPr marL="365125" indent="-190500" eaLnBrk="1" hangingPunct="1">
              <a:buFont typeface="Arial" charset="0"/>
              <a:buChar char="●"/>
            </a:pPr>
            <a:r>
              <a:rPr lang="ru-RU" sz="2700" b="1" dirty="0" smtClean="0">
                <a:solidFill>
                  <a:srgbClr val="7030A0"/>
                </a:solidFill>
                <a:latin typeface="Arial" charset="0"/>
                <a:cs typeface="Arial" charset="0"/>
              </a:rPr>
              <a:t>Принимают участие в </a:t>
            </a:r>
            <a:r>
              <a:rPr lang="ru-RU" sz="2700" b="1" dirty="0" smtClean="0">
                <a:solidFill>
                  <a:srgbClr val="7030A0"/>
                </a:solidFill>
                <a:latin typeface="Arial" charset="0"/>
                <a:cs typeface="Arial" charset="0"/>
              </a:rPr>
              <a:t>обсуждениях</a:t>
            </a:r>
            <a:r>
              <a:rPr lang="ru-RU" sz="2700" b="1" dirty="0" smtClean="0">
                <a:solidFill>
                  <a:srgbClr val="7030A0"/>
                </a:solidFill>
                <a:latin typeface="Arial" charset="0"/>
                <a:cs typeface="Arial" charset="0"/>
              </a:rPr>
              <a:t>;</a:t>
            </a:r>
          </a:p>
          <a:p>
            <a:pPr marL="365125" indent="-190500" eaLnBrk="1" hangingPunct="1">
              <a:buFont typeface="Arial" charset="0"/>
              <a:buChar char="●"/>
            </a:pPr>
            <a:r>
              <a:rPr lang="ru-RU" sz="2700" b="1" dirty="0" smtClean="0">
                <a:solidFill>
                  <a:srgbClr val="7030A0"/>
                </a:solidFill>
                <a:latin typeface="Arial" charset="0"/>
                <a:cs typeface="Arial" charset="0"/>
              </a:rPr>
              <a:t>Задают вопросы друг другу и учителю;</a:t>
            </a:r>
          </a:p>
          <a:p>
            <a:pPr marL="365125" indent="-190500" eaLnBrk="1" hangingPunct="1">
              <a:buFont typeface="Arial" charset="0"/>
              <a:buChar char="●"/>
            </a:pPr>
            <a:r>
              <a:rPr lang="ru-RU" sz="2700" b="1" dirty="0" smtClean="0">
                <a:solidFill>
                  <a:srgbClr val="7030A0"/>
                </a:solidFill>
                <a:latin typeface="Arial" charset="0"/>
                <a:cs typeface="Arial" charset="0"/>
              </a:rPr>
              <a:t>Консультируют по отдельным вопросам своих одноклассников;</a:t>
            </a:r>
          </a:p>
          <a:p>
            <a:pPr marL="365125" indent="-190500" eaLnBrk="1" hangingPunct="1">
              <a:buFont typeface="Arial" charset="0"/>
              <a:buChar char="●"/>
            </a:pPr>
            <a:r>
              <a:rPr lang="ru-RU" sz="2700" b="1" dirty="0" smtClean="0">
                <a:solidFill>
                  <a:srgbClr val="7030A0"/>
                </a:solidFill>
                <a:latin typeface="Arial" charset="0"/>
                <a:cs typeface="Arial" charset="0"/>
              </a:rPr>
              <a:t>Находят несколько вариантов решения проблемы;</a:t>
            </a:r>
          </a:p>
          <a:p>
            <a:pPr marL="365125" indent="-190500" eaLnBrk="1" hangingPunct="1">
              <a:buFont typeface="Arial" charset="0"/>
              <a:buChar char="●"/>
            </a:pPr>
            <a:r>
              <a:rPr lang="ru-RU" sz="2700" b="1" dirty="0" smtClean="0">
                <a:solidFill>
                  <a:srgbClr val="7030A0"/>
                </a:solidFill>
                <a:latin typeface="Arial" charset="0"/>
                <a:cs typeface="Arial" charset="0"/>
              </a:rPr>
              <a:t>Нахождение "</a:t>
            </a:r>
            <a:r>
              <a:rPr lang="ru-RU" sz="2700" b="1" dirty="0" err="1" smtClean="0">
                <a:solidFill>
                  <a:srgbClr val="7030A0"/>
                </a:solidFill>
                <a:latin typeface="Arial" charset="0"/>
                <a:cs typeface="Arial" charset="0"/>
              </a:rPr>
              <a:t>ошибкоопасных</a:t>
            </a:r>
            <a:r>
              <a:rPr lang="ru-RU" sz="2700" b="1" dirty="0" smtClean="0">
                <a:solidFill>
                  <a:srgbClr val="7030A0"/>
                </a:solidFill>
                <a:latin typeface="Arial" charset="0"/>
                <a:cs typeface="Arial" charset="0"/>
              </a:rPr>
              <a:t> мест”,    т. е. ведут аналитическую работу в ходе всего урока..</a:t>
            </a:r>
          </a:p>
          <a:p>
            <a:pPr marL="365125" indent="-190500" eaLnBrk="1" hangingPunct="1">
              <a:buFontTx/>
              <a:buNone/>
            </a:pPr>
            <a:endParaRPr lang="ru-RU" sz="2700" b="1" dirty="0" smtClean="0">
              <a:solidFill>
                <a:srgbClr val="7030A0"/>
              </a:solidFill>
              <a:latin typeface="Arial" charset="0"/>
              <a:cs typeface="Arial" charset="0"/>
            </a:endParaRPr>
          </a:p>
        </p:txBody>
      </p:sp>
    </p:spTree>
  </p:cSld>
  <p:clrMapOvr>
    <a:masterClrMapping/>
  </p:clrMapOvr>
  <p:transition spd="slow">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Shape 192"/>
          <p:cNvSpPr txBox="1">
            <a:spLocks noGrp="1"/>
          </p:cNvSpPr>
          <p:nvPr>
            <p:ph type="title"/>
          </p:nvPr>
        </p:nvSpPr>
        <p:spPr>
          <a:xfrm>
            <a:off x="1435100" y="274638"/>
            <a:ext cx="7529513" cy="706437"/>
          </a:xfrm>
        </p:spPr>
        <p:txBody>
          <a:bodyPr tIns="45700" bIns="45700">
            <a:noAutofit/>
          </a:bodyPr>
          <a:lstStyle/>
          <a:p>
            <a:pPr algn="ctr" eaLnBrk="1" hangingPunct="1">
              <a:spcBef>
                <a:spcPct val="0"/>
              </a:spcBef>
              <a:buSzPct val="25000"/>
              <a:buFont typeface="Times New Roman" pitchFamily="18" charset="0"/>
              <a:buNone/>
            </a:pPr>
            <a:r>
              <a:rPr lang="ru-RU" sz="3800" b="1" smtClean="0">
                <a:solidFill>
                  <a:srgbClr val="C00000"/>
                </a:solidFill>
                <a:latin typeface="Times New Roman" pitchFamily="18" charset="0"/>
                <a:cs typeface="Times New Roman" pitchFamily="18" charset="0"/>
                <a:sym typeface="Times New Roman" pitchFamily="18" charset="0"/>
              </a:rPr>
              <a:t>Современные образовательные технологии</a:t>
            </a:r>
          </a:p>
        </p:txBody>
      </p:sp>
      <p:grpSp>
        <p:nvGrpSpPr>
          <p:cNvPr id="24579" name="Shape 193"/>
          <p:cNvGrpSpPr>
            <a:grpSpLocks/>
          </p:cNvGrpSpPr>
          <p:nvPr/>
        </p:nvGrpSpPr>
        <p:grpSpPr bwMode="auto">
          <a:xfrm>
            <a:off x="1042988" y="1196975"/>
            <a:ext cx="7932737" cy="5411788"/>
            <a:chOff x="-391492" y="-251048"/>
            <a:chExt cx="7931397" cy="5411319"/>
          </a:xfrm>
        </p:grpSpPr>
        <p:sp>
          <p:nvSpPr>
            <p:cNvPr id="24583" name="Shape 194"/>
            <p:cNvSpPr>
              <a:spLocks noChangeArrowheads="1"/>
            </p:cNvSpPr>
            <p:nvPr/>
          </p:nvSpPr>
          <p:spPr bwMode="auto">
            <a:xfrm>
              <a:off x="2776860" y="901080"/>
              <a:ext cx="4722489" cy="730799"/>
            </a:xfrm>
            <a:prstGeom prst="rect">
              <a:avLst/>
            </a:prstGeom>
            <a:solidFill>
              <a:schemeClr val="bg1">
                <a:alpha val="89803"/>
              </a:schemeClr>
            </a:solidFill>
            <a:ln w="25400">
              <a:solidFill>
                <a:schemeClr val="accent1"/>
              </a:solidFill>
              <a:round/>
              <a:headEnd/>
              <a:tailEnd/>
            </a:ln>
          </p:spPr>
          <p:txBody>
            <a:bodyPr lIns="91425" tIns="91425" rIns="91425" bIns="91425" anchor="ctr"/>
            <a:lstStyle/>
            <a:p>
              <a:endParaRPr lang="ru-RU"/>
            </a:p>
          </p:txBody>
        </p:sp>
        <p:sp>
          <p:nvSpPr>
            <p:cNvPr id="24584" name="Shape 195"/>
            <p:cNvSpPr>
              <a:spLocks noChangeArrowheads="1"/>
            </p:cNvSpPr>
            <p:nvPr/>
          </p:nvSpPr>
          <p:spPr bwMode="auto">
            <a:xfrm>
              <a:off x="-391492" y="-251048"/>
              <a:ext cx="5249545" cy="1172658"/>
            </a:xfrm>
            <a:prstGeom prst="roundRect">
              <a:avLst>
                <a:gd name="adj" fmla="val 16667"/>
              </a:avLst>
            </a:prstGeom>
            <a:solidFill>
              <a:srgbClr val="ECE3F1"/>
            </a:solidFill>
            <a:ln w="25400">
              <a:solidFill>
                <a:schemeClr val="bg1"/>
              </a:solidFill>
              <a:round/>
              <a:headEnd/>
              <a:tailEnd/>
            </a:ln>
          </p:spPr>
          <p:txBody>
            <a:bodyPr lIns="198400" tIns="0" rIns="198400" bIns="0" anchor="ctr"/>
            <a:lstStyle/>
            <a:p>
              <a:pPr>
                <a:lnSpc>
                  <a:spcPct val="90000"/>
                </a:lnSpc>
                <a:spcAft>
                  <a:spcPts val="625"/>
                </a:spcAft>
                <a:buSzPct val="25000"/>
              </a:pPr>
              <a:r>
                <a:rPr lang="ru-RU" sz="1800" b="1" i="1">
                  <a:solidFill>
                    <a:srgbClr val="372970"/>
                  </a:solidFill>
                </a:rPr>
                <a:t>Технология проблемно-диалогического обучения</a:t>
              </a:r>
              <a:endParaRPr lang="ru-RU" sz="1600" b="1">
                <a:solidFill>
                  <a:srgbClr val="372970"/>
                </a:solidFill>
              </a:endParaRPr>
            </a:p>
          </p:txBody>
        </p:sp>
        <p:sp>
          <p:nvSpPr>
            <p:cNvPr id="24585" name="Shape 196"/>
            <p:cNvSpPr>
              <a:spLocks noChangeArrowheads="1"/>
            </p:cNvSpPr>
            <p:nvPr/>
          </p:nvSpPr>
          <p:spPr bwMode="auto">
            <a:xfrm>
              <a:off x="2776860" y="2629272"/>
              <a:ext cx="4691037" cy="730799"/>
            </a:xfrm>
            <a:prstGeom prst="rect">
              <a:avLst/>
            </a:prstGeom>
            <a:solidFill>
              <a:schemeClr val="bg1">
                <a:alpha val="89803"/>
              </a:schemeClr>
            </a:solidFill>
            <a:ln w="25400">
              <a:solidFill>
                <a:schemeClr val="accent1"/>
              </a:solidFill>
              <a:round/>
              <a:headEnd/>
              <a:tailEnd/>
            </a:ln>
          </p:spPr>
          <p:txBody>
            <a:bodyPr lIns="91425" tIns="91425" rIns="91425" bIns="91425" anchor="ctr"/>
            <a:lstStyle/>
            <a:p>
              <a:endParaRPr lang="ru-RU"/>
            </a:p>
          </p:txBody>
        </p:sp>
        <p:sp>
          <p:nvSpPr>
            <p:cNvPr id="24586" name="Shape 197"/>
            <p:cNvSpPr>
              <a:spLocks noChangeArrowheads="1"/>
            </p:cNvSpPr>
            <p:nvPr/>
          </p:nvSpPr>
          <p:spPr bwMode="auto">
            <a:xfrm>
              <a:off x="-391492" y="1621160"/>
              <a:ext cx="5249545" cy="1148490"/>
            </a:xfrm>
            <a:prstGeom prst="roundRect">
              <a:avLst>
                <a:gd name="adj" fmla="val 16667"/>
              </a:avLst>
            </a:prstGeom>
            <a:solidFill>
              <a:srgbClr val="ECE3F1"/>
            </a:solidFill>
            <a:ln w="25400">
              <a:solidFill>
                <a:schemeClr val="bg1"/>
              </a:solidFill>
              <a:round/>
              <a:headEnd/>
              <a:tailEnd/>
            </a:ln>
          </p:spPr>
          <p:txBody>
            <a:bodyPr lIns="198400" tIns="0" rIns="198400" bIns="0" anchor="ctr"/>
            <a:lstStyle/>
            <a:p>
              <a:pPr>
                <a:lnSpc>
                  <a:spcPct val="90000"/>
                </a:lnSpc>
                <a:spcAft>
                  <a:spcPts val="625"/>
                </a:spcAft>
                <a:buSzPct val="25000"/>
              </a:pPr>
              <a:r>
                <a:rPr lang="ru-RU" sz="1800" b="1" i="1">
                  <a:solidFill>
                    <a:srgbClr val="372970"/>
                  </a:solidFill>
                </a:rPr>
                <a:t>Технологии продуктивного чтения</a:t>
              </a:r>
              <a:endParaRPr lang="ru-RU" sz="1600" b="1">
                <a:solidFill>
                  <a:srgbClr val="372970"/>
                </a:solidFill>
              </a:endParaRPr>
            </a:p>
          </p:txBody>
        </p:sp>
        <p:sp>
          <p:nvSpPr>
            <p:cNvPr id="24587" name="Shape 198"/>
            <p:cNvSpPr>
              <a:spLocks noChangeArrowheads="1"/>
            </p:cNvSpPr>
            <p:nvPr/>
          </p:nvSpPr>
          <p:spPr bwMode="auto">
            <a:xfrm>
              <a:off x="2848868" y="4429472"/>
              <a:ext cx="4691037" cy="730799"/>
            </a:xfrm>
            <a:prstGeom prst="rect">
              <a:avLst/>
            </a:prstGeom>
            <a:solidFill>
              <a:schemeClr val="bg1">
                <a:alpha val="89803"/>
              </a:schemeClr>
            </a:solidFill>
            <a:ln w="25400">
              <a:solidFill>
                <a:schemeClr val="accent1"/>
              </a:solidFill>
              <a:round/>
              <a:headEnd/>
              <a:tailEnd/>
            </a:ln>
          </p:spPr>
          <p:txBody>
            <a:bodyPr lIns="91425" tIns="91425" rIns="91425" bIns="91425" anchor="ctr"/>
            <a:lstStyle/>
            <a:p>
              <a:endParaRPr lang="ru-RU"/>
            </a:p>
          </p:txBody>
        </p:sp>
        <p:sp>
          <p:nvSpPr>
            <p:cNvPr id="24588" name="Shape 199"/>
            <p:cNvSpPr>
              <a:spLocks noChangeArrowheads="1"/>
            </p:cNvSpPr>
            <p:nvPr/>
          </p:nvSpPr>
          <p:spPr bwMode="auto">
            <a:xfrm>
              <a:off x="-391492" y="3349352"/>
              <a:ext cx="5249545" cy="1144312"/>
            </a:xfrm>
            <a:prstGeom prst="roundRect">
              <a:avLst>
                <a:gd name="adj" fmla="val 16667"/>
              </a:avLst>
            </a:prstGeom>
            <a:solidFill>
              <a:srgbClr val="ECE3F1"/>
            </a:solidFill>
            <a:ln w="25400">
              <a:solidFill>
                <a:schemeClr val="bg1"/>
              </a:solidFill>
              <a:round/>
              <a:headEnd/>
              <a:tailEnd/>
            </a:ln>
          </p:spPr>
          <p:txBody>
            <a:bodyPr lIns="198400" tIns="0" rIns="198400" bIns="0" anchor="ctr"/>
            <a:lstStyle/>
            <a:p>
              <a:pPr>
                <a:lnSpc>
                  <a:spcPct val="90000"/>
                </a:lnSpc>
                <a:spcAft>
                  <a:spcPts val="625"/>
                </a:spcAft>
                <a:buSzPct val="25000"/>
              </a:pPr>
              <a:r>
                <a:rPr lang="ru-RU" sz="1800" b="1" i="1">
                  <a:solidFill>
                    <a:srgbClr val="372970"/>
                  </a:solidFill>
                </a:rPr>
                <a:t>Технология оценивания учебных успехов</a:t>
              </a:r>
              <a:endParaRPr lang="ru-RU" sz="1600" b="1">
                <a:solidFill>
                  <a:srgbClr val="372970"/>
                </a:solidFill>
              </a:endParaRPr>
            </a:p>
          </p:txBody>
        </p:sp>
      </p:grpSp>
      <p:sp>
        <p:nvSpPr>
          <p:cNvPr id="24580" name="Прямоугольник 9"/>
          <p:cNvSpPr>
            <a:spLocks noChangeArrowheads="1"/>
          </p:cNvSpPr>
          <p:nvPr/>
        </p:nvSpPr>
        <p:spPr bwMode="auto">
          <a:xfrm>
            <a:off x="4284663" y="2349500"/>
            <a:ext cx="4572000" cy="522288"/>
          </a:xfrm>
          <a:prstGeom prst="rect">
            <a:avLst/>
          </a:prstGeom>
          <a:noFill/>
          <a:ln w="9525">
            <a:noFill/>
            <a:miter lim="800000"/>
            <a:headEnd/>
            <a:tailEnd/>
          </a:ln>
        </p:spPr>
        <p:txBody>
          <a:bodyPr>
            <a:spAutoFit/>
          </a:bodyPr>
          <a:lstStyle/>
          <a:p>
            <a:r>
              <a:rPr lang="ru-RU" b="1">
                <a:hlinkClick r:id="rId3"/>
              </a:rPr>
              <a:t>вместо объяснения темы учим самостоятельно решать проблемы и открывать новые знания.</a:t>
            </a:r>
            <a:endParaRPr lang="ru-RU" b="1"/>
          </a:p>
        </p:txBody>
      </p:sp>
      <p:sp>
        <p:nvSpPr>
          <p:cNvPr id="24581" name="Прямоугольник 10"/>
          <p:cNvSpPr>
            <a:spLocks noChangeArrowheads="1"/>
          </p:cNvSpPr>
          <p:nvPr/>
        </p:nvSpPr>
        <p:spPr bwMode="auto">
          <a:xfrm>
            <a:off x="4284663" y="4221163"/>
            <a:ext cx="4572000" cy="523875"/>
          </a:xfrm>
          <a:prstGeom prst="rect">
            <a:avLst/>
          </a:prstGeom>
          <a:noFill/>
          <a:ln w="9525">
            <a:noFill/>
            <a:miter lim="800000"/>
            <a:headEnd/>
            <a:tailEnd/>
          </a:ln>
        </p:spPr>
        <p:txBody>
          <a:bodyPr>
            <a:spAutoFit/>
          </a:bodyPr>
          <a:lstStyle/>
          <a:p>
            <a:r>
              <a:rPr lang="ru-RU" b="1">
                <a:hlinkClick r:id="rId4"/>
              </a:rPr>
              <a:t>вместо быстрого чтения вслух учим вычитывать смыслы и глубоко понимать текст.</a:t>
            </a:r>
            <a:endParaRPr lang="ru-RU" b="1"/>
          </a:p>
        </p:txBody>
      </p:sp>
      <p:sp>
        <p:nvSpPr>
          <p:cNvPr id="24582" name="Прямоугольник 11"/>
          <p:cNvSpPr>
            <a:spLocks noChangeArrowheads="1"/>
          </p:cNvSpPr>
          <p:nvPr/>
        </p:nvSpPr>
        <p:spPr bwMode="auto">
          <a:xfrm>
            <a:off x="4356100" y="5876925"/>
            <a:ext cx="4572000" cy="739775"/>
          </a:xfrm>
          <a:prstGeom prst="rect">
            <a:avLst/>
          </a:prstGeom>
          <a:noFill/>
          <a:ln w="9525">
            <a:noFill/>
            <a:miter lim="800000"/>
            <a:headEnd/>
            <a:tailEnd/>
          </a:ln>
        </p:spPr>
        <p:txBody>
          <a:bodyPr>
            <a:spAutoFit/>
          </a:bodyPr>
          <a:lstStyle/>
          <a:p>
            <a:r>
              <a:rPr lang="ru-RU" b="1">
                <a:hlinkClick r:id="rId5"/>
              </a:rPr>
              <a:t>вместо контроля за учениками с помощью отметок учим самостоятельно оценивать свои достижения.</a:t>
            </a:r>
            <a:endParaRPr lang="ru-RU" b="1"/>
          </a:p>
        </p:txBody>
      </p:sp>
    </p:spTree>
  </p:cSld>
  <p:clrMapOvr>
    <a:masterClrMapping/>
  </p:clrMapOvr>
  <p:transition spd="slow">
    <p:cu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hape 209"/>
          <p:cNvSpPr txBox="1">
            <a:spLocks noGrp="1"/>
          </p:cNvSpPr>
          <p:nvPr>
            <p:ph type="title"/>
          </p:nvPr>
        </p:nvSpPr>
        <p:spPr>
          <a:xfrm>
            <a:off x="1435100" y="274638"/>
            <a:ext cx="7499350" cy="1143000"/>
          </a:xfrm>
        </p:spPr>
        <p:txBody>
          <a:bodyPr tIns="45700" bIns="45700"/>
          <a:lstStyle/>
          <a:p>
            <a:pPr algn="ctr" eaLnBrk="1" hangingPunct="1">
              <a:spcBef>
                <a:spcPct val="0"/>
              </a:spcBef>
              <a:buSzPct val="25000"/>
              <a:buFont typeface="Times New Roman" pitchFamily="18" charset="0"/>
              <a:buNone/>
            </a:pPr>
            <a:r>
              <a:rPr lang="ru-RU" b="1" smtClean="0">
                <a:solidFill>
                  <a:srgbClr val="C00000"/>
                </a:solidFill>
                <a:latin typeface="Times New Roman" pitchFamily="18" charset="0"/>
                <a:cs typeface="Times New Roman" pitchFamily="18" charset="0"/>
                <a:sym typeface="Times New Roman" pitchFamily="18" charset="0"/>
              </a:rPr>
              <a:t>Методы и приемы</a:t>
            </a:r>
          </a:p>
        </p:txBody>
      </p:sp>
      <p:grpSp>
        <p:nvGrpSpPr>
          <p:cNvPr id="26627" name="Shape 210"/>
          <p:cNvGrpSpPr>
            <a:grpSpLocks/>
          </p:cNvGrpSpPr>
          <p:nvPr/>
        </p:nvGrpSpPr>
        <p:grpSpPr bwMode="auto">
          <a:xfrm>
            <a:off x="1258888" y="1196975"/>
            <a:ext cx="7688262" cy="5661025"/>
            <a:chOff x="-175468" y="-251047"/>
            <a:chExt cx="7686786" cy="5661248"/>
          </a:xfrm>
        </p:grpSpPr>
        <p:sp>
          <p:nvSpPr>
            <p:cNvPr id="26628" name="Shape 211"/>
            <p:cNvSpPr>
              <a:spLocks/>
            </p:cNvSpPr>
            <p:nvPr/>
          </p:nvSpPr>
          <p:spPr bwMode="auto">
            <a:xfrm>
              <a:off x="1180220" y="-237656"/>
              <a:ext cx="5052384" cy="5052384"/>
            </a:xfrm>
            <a:custGeom>
              <a:avLst/>
              <a:gdLst>
                <a:gd name="T0" fmla="*/ 0 w 120000"/>
                <a:gd name="T1" fmla="*/ 0 h 120000"/>
                <a:gd name="T2" fmla="*/ 120000 w 120000"/>
                <a:gd name="T3" fmla="*/ 120000 h 120000"/>
              </a:gdLst>
              <a:ahLst/>
              <a:cxnLst>
                <a:cxn ang="0">
                  <a:pos x="82582" y="8298"/>
                </a:cxn>
                <a:cxn ang="0">
                  <a:pos x="82582" y="8298"/>
                </a:cxn>
                <a:cxn ang="0">
                  <a:pos x="116094" y="66028"/>
                </a:cxn>
                <a:cxn ang="0">
                  <a:pos x="71080" y="115319"/>
                </a:cxn>
                <a:cxn ang="0">
                  <a:pos x="10554" y="87168"/>
                </a:cxn>
                <a:cxn ang="0">
                  <a:pos x="19247" y="20984"/>
                </a:cxn>
                <a:cxn ang="0">
                  <a:pos x="16903" y="18294"/>
                </a:cxn>
                <a:cxn ang="0">
                  <a:pos x="25125" y="19969"/>
                </a:cxn>
                <a:cxn ang="0">
                  <a:pos x="25979" y="28712"/>
                </a:cxn>
                <a:cxn ang="0">
                  <a:pos x="23637" y="26024"/>
                </a:cxn>
                <a:cxn ang="0">
                  <a:pos x="23637" y="26024"/>
                </a:cxn>
                <a:cxn ang="0">
                  <a:pos x="16604" y="84360"/>
                </a:cxn>
                <a:cxn ang="0">
                  <a:pos x="70069" y="108735"/>
                </a:cxn>
                <a:cxn ang="0">
                  <a:pos x="109496" y="65167"/>
                </a:cxn>
                <a:cxn ang="0">
                  <a:pos x="79919" y="14395"/>
                </a:cxn>
              </a:cxnLst>
              <a:rect l="T0" t="T1" r="T2" b="T3"/>
              <a:pathLst>
                <a:path w="120000" h="120000" extrusionOk="0">
                  <a:moveTo>
                    <a:pt x="82582" y="8298"/>
                  </a:moveTo>
                  <a:lnTo>
                    <a:pt x="82582" y="8298"/>
                  </a:lnTo>
                  <a:cubicBezTo>
                    <a:pt x="105160" y="18160"/>
                    <a:pt x="118727" y="41532"/>
                    <a:pt x="116094" y="66028"/>
                  </a:cubicBezTo>
                  <a:cubicBezTo>
                    <a:pt x="113462" y="90525"/>
                    <a:pt x="95238" y="110480"/>
                    <a:pt x="71080" y="115319"/>
                  </a:cubicBezTo>
                  <a:cubicBezTo>
                    <a:pt x="46922" y="120157"/>
                    <a:pt x="22418" y="108761"/>
                    <a:pt x="10554" y="87168"/>
                  </a:cubicBezTo>
                  <a:cubicBezTo>
                    <a:pt x="-1309" y="65575"/>
                    <a:pt x="2209" y="38781"/>
                    <a:pt x="19247" y="20984"/>
                  </a:cubicBezTo>
                  <a:lnTo>
                    <a:pt x="16903" y="18294"/>
                  </a:lnTo>
                  <a:lnTo>
                    <a:pt x="25125" y="19969"/>
                  </a:lnTo>
                  <a:lnTo>
                    <a:pt x="25979" y="28712"/>
                  </a:lnTo>
                  <a:lnTo>
                    <a:pt x="23637" y="26024"/>
                  </a:lnTo>
                  <a:cubicBezTo>
                    <a:pt x="8838" y="41862"/>
                    <a:pt x="5993" y="65458"/>
                    <a:pt x="16604" y="84360"/>
                  </a:cubicBezTo>
                  <a:cubicBezTo>
                    <a:pt x="27215" y="103262"/>
                    <a:pt x="48841" y="113121"/>
                    <a:pt x="70069" y="108735"/>
                  </a:cubicBezTo>
                  <a:cubicBezTo>
                    <a:pt x="91297" y="104349"/>
                    <a:pt x="107245" y="86727"/>
                    <a:pt x="109496" y="65167"/>
                  </a:cubicBezTo>
                  <a:cubicBezTo>
                    <a:pt x="111747" y="43608"/>
                    <a:pt x="99784" y="23071"/>
                    <a:pt x="79919" y="14395"/>
                  </a:cubicBezTo>
                  <a:close/>
                </a:path>
              </a:pathLst>
            </a:custGeom>
            <a:solidFill>
              <a:srgbClr val="FF0000"/>
            </a:solidFill>
            <a:ln w="9525">
              <a:noFill/>
              <a:round/>
              <a:headEnd/>
              <a:tailEnd/>
            </a:ln>
          </p:spPr>
          <p:txBody>
            <a:bodyPr lIns="91425" tIns="91425" rIns="91425" bIns="91425" anchor="ctr"/>
            <a:lstStyle/>
            <a:p>
              <a:endParaRPr lang="ru-RU"/>
            </a:p>
          </p:txBody>
        </p:sp>
        <p:sp>
          <p:nvSpPr>
            <p:cNvPr id="26629" name="Shape 212"/>
            <p:cNvSpPr>
              <a:spLocks noChangeArrowheads="1"/>
            </p:cNvSpPr>
            <p:nvPr/>
          </p:nvSpPr>
          <p:spPr bwMode="auto">
            <a:xfrm>
              <a:off x="2344812" y="-251047"/>
              <a:ext cx="2732392" cy="1330139"/>
            </a:xfrm>
            <a:prstGeom prst="roundRect">
              <a:avLst>
                <a:gd name="adj" fmla="val 16667"/>
              </a:avLst>
            </a:prstGeom>
            <a:solidFill>
              <a:srgbClr val="FFFF00"/>
            </a:solidFill>
            <a:ln w="25400">
              <a:solidFill>
                <a:schemeClr val="bg1"/>
              </a:solidFill>
              <a:round/>
              <a:headEnd/>
              <a:tailEnd/>
            </a:ln>
          </p:spPr>
          <p:txBody>
            <a:bodyPr lIns="76200" tIns="76200" rIns="76200" bIns="76200" anchor="ctr"/>
            <a:lstStyle/>
            <a:p>
              <a:pPr algn="ctr">
                <a:lnSpc>
                  <a:spcPct val="90000"/>
                </a:lnSpc>
                <a:spcAft>
                  <a:spcPts val="700"/>
                </a:spcAft>
                <a:buSzPct val="25000"/>
              </a:pPr>
              <a:endParaRPr lang="ru-RU" sz="2000" b="1">
                <a:solidFill>
                  <a:srgbClr val="372970"/>
                </a:solidFill>
              </a:endParaRPr>
            </a:p>
            <a:p>
              <a:pPr algn="ctr">
                <a:lnSpc>
                  <a:spcPct val="90000"/>
                </a:lnSpc>
                <a:spcAft>
                  <a:spcPts val="700"/>
                </a:spcAft>
                <a:buSzPct val="25000"/>
              </a:pPr>
              <a:r>
                <a:rPr lang="ru-RU" sz="2000" b="1">
                  <a:solidFill>
                    <a:srgbClr val="372970"/>
                  </a:solidFill>
                </a:rPr>
                <a:t>Нетрадиционные и игровые формы подачи учебного материала</a:t>
              </a:r>
            </a:p>
            <a:p>
              <a:pPr algn="ctr">
                <a:lnSpc>
                  <a:spcPct val="90000"/>
                </a:lnSpc>
                <a:spcAft>
                  <a:spcPts val="625"/>
                </a:spcAft>
              </a:pPr>
              <a:endParaRPr lang="ru-RU" sz="1800"/>
            </a:p>
          </p:txBody>
        </p:sp>
        <p:sp>
          <p:nvSpPr>
            <p:cNvPr id="26630" name="Shape 213"/>
            <p:cNvSpPr>
              <a:spLocks noChangeArrowheads="1"/>
            </p:cNvSpPr>
            <p:nvPr/>
          </p:nvSpPr>
          <p:spPr bwMode="auto">
            <a:xfrm>
              <a:off x="4937100" y="1117105"/>
              <a:ext cx="2531238" cy="1624264"/>
            </a:xfrm>
            <a:prstGeom prst="roundRect">
              <a:avLst>
                <a:gd name="adj" fmla="val 16667"/>
              </a:avLst>
            </a:prstGeom>
            <a:solidFill>
              <a:srgbClr val="FFFF00"/>
            </a:solidFill>
            <a:ln w="25400">
              <a:solidFill>
                <a:schemeClr val="bg1"/>
              </a:solidFill>
              <a:round/>
              <a:headEnd/>
              <a:tailEnd/>
            </a:ln>
          </p:spPr>
          <p:txBody>
            <a:bodyPr lIns="76200" tIns="76200" rIns="76200" bIns="76200" anchor="ctr"/>
            <a:lstStyle/>
            <a:p>
              <a:pPr algn="ctr">
                <a:lnSpc>
                  <a:spcPct val="90000"/>
                </a:lnSpc>
                <a:spcAft>
                  <a:spcPts val="700"/>
                </a:spcAft>
                <a:buSzPct val="25000"/>
              </a:pPr>
              <a:endParaRPr lang="ru-RU" sz="2000" b="1">
                <a:solidFill>
                  <a:srgbClr val="372970"/>
                </a:solidFill>
              </a:endParaRPr>
            </a:p>
            <a:p>
              <a:pPr algn="ctr">
                <a:lnSpc>
                  <a:spcPct val="90000"/>
                </a:lnSpc>
                <a:spcAft>
                  <a:spcPts val="700"/>
                </a:spcAft>
                <a:buSzPct val="25000"/>
              </a:pPr>
              <a:r>
                <a:rPr lang="ru-RU" sz="2000" b="1">
                  <a:solidFill>
                    <a:srgbClr val="372970"/>
                  </a:solidFill>
                </a:rPr>
                <a:t>Организация различных форм взаимодействияобучающихся</a:t>
              </a:r>
            </a:p>
            <a:p>
              <a:pPr algn="ctr">
                <a:lnSpc>
                  <a:spcPct val="90000"/>
                </a:lnSpc>
                <a:spcAft>
                  <a:spcPts val="625"/>
                </a:spcAft>
              </a:pPr>
              <a:endParaRPr lang="ru-RU" sz="1800"/>
            </a:p>
          </p:txBody>
        </p:sp>
        <p:sp>
          <p:nvSpPr>
            <p:cNvPr id="26631" name="Shape 214"/>
            <p:cNvSpPr>
              <a:spLocks noChangeArrowheads="1"/>
            </p:cNvSpPr>
            <p:nvPr/>
          </p:nvSpPr>
          <p:spPr bwMode="auto">
            <a:xfrm>
              <a:off x="2488828" y="3864795"/>
              <a:ext cx="2358194" cy="1545406"/>
            </a:xfrm>
            <a:prstGeom prst="roundRect">
              <a:avLst>
                <a:gd name="adj" fmla="val 16667"/>
              </a:avLst>
            </a:prstGeom>
            <a:solidFill>
              <a:srgbClr val="FFFF00"/>
            </a:solidFill>
            <a:ln w="25400">
              <a:solidFill>
                <a:schemeClr val="bg1"/>
              </a:solidFill>
              <a:round/>
              <a:headEnd/>
              <a:tailEnd/>
            </a:ln>
          </p:spPr>
          <p:txBody>
            <a:bodyPr lIns="76200" tIns="76200" rIns="76200" bIns="76200" anchor="ctr"/>
            <a:lstStyle/>
            <a:p>
              <a:pPr algn="ctr">
                <a:lnSpc>
                  <a:spcPct val="90000"/>
                </a:lnSpc>
                <a:spcAft>
                  <a:spcPts val="625"/>
                </a:spcAft>
              </a:pPr>
              <a:r>
                <a:rPr lang="ru-RU" sz="2000" b="1">
                  <a:solidFill>
                    <a:srgbClr val="372970"/>
                  </a:solidFill>
                </a:rPr>
                <a:t>Анализ происходящего на уроке</a:t>
              </a:r>
              <a:endParaRPr lang="ru-RU" sz="2000"/>
            </a:p>
          </p:txBody>
        </p:sp>
        <p:sp>
          <p:nvSpPr>
            <p:cNvPr id="26632" name="Shape 215"/>
            <p:cNvSpPr>
              <a:spLocks noChangeArrowheads="1"/>
            </p:cNvSpPr>
            <p:nvPr/>
          </p:nvSpPr>
          <p:spPr bwMode="auto">
            <a:xfrm>
              <a:off x="-175468" y="2989313"/>
              <a:ext cx="2358194" cy="1640064"/>
            </a:xfrm>
            <a:prstGeom prst="roundRect">
              <a:avLst>
                <a:gd name="adj" fmla="val 16667"/>
              </a:avLst>
            </a:prstGeom>
            <a:solidFill>
              <a:srgbClr val="FFFF00"/>
            </a:solidFill>
            <a:ln w="25400">
              <a:solidFill>
                <a:schemeClr val="bg1"/>
              </a:solidFill>
              <a:round/>
              <a:headEnd/>
              <a:tailEnd/>
            </a:ln>
          </p:spPr>
          <p:txBody>
            <a:bodyPr lIns="76200" tIns="76200" rIns="76200" bIns="76200" anchor="ctr"/>
            <a:lstStyle/>
            <a:p>
              <a:pPr algn="ctr">
                <a:lnSpc>
                  <a:spcPct val="90000"/>
                </a:lnSpc>
                <a:spcAft>
                  <a:spcPts val="700"/>
                </a:spcAft>
                <a:buSzPct val="25000"/>
              </a:pPr>
              <a:endParaRPr lang="ru-RU" sz="2000" b="1">
                <a:solidFill>
                  <a:srgbClr val="372970"/>
                </a:solidFill>
              </a:endParaRPr>
            </a:p>
            <a:p>
              <a:pPr algn="ctr">
                <a:lnSpc>
                  <a:spcPct val="90000"/>
                </a:lnSpc>
                <a:spcAft>
                  <a:spcPts val="700"/>
                </a:spcAft>
                <a:buSzPct val="25000"/>
              </a:pPr>
              <a:endParaRPr lang="ru-RU" sz="2000" b="1">
                <a:solidFill>
                  <a:srgbClr val="372970"/>
                </a:solidFill>
              </a:endParaRPr>
            </a:p>
            <a:p>
              <a:pPr algn="ctr">
                <a:lnSpc>
                  <a:spcPct val="90000"/>
                </a:lnSpc>
                <a:spcAft>
                  <a:spcPts val="700"/>
                </a:spcAft>
                <a:buSzPct val="25000"/>
              </a:pPr>
              <a:r>
                <a:rPr lang="ru-RU" sz="2000" b="1">
                  <a:solidFill>
                    <a:srgbClr val="372970"/>
                  </a:solidFill>
                </a:rPr>
                <a:t>Применение современных образователь-ных технологий и ТСО</a:t>
              </a:r>
            </a:p>
            <a:p>
              <a:pPr algn="ctr">
                <a:lnSpc>
                  <a:spcPct val="90000"/>
                </a:lnSpc>
                <a:spcAft>
                  <a:spcPts val="700"/>
                </a:spcAft>
                <a:buSzPct val="25000"/>
              </a:pPr>
              <a:r>
                <a:rPr lang="ru-RU" sz="2000" b="1">
                  <a:solidFill>
                    <a:srgbClr val="372970"/>
                  </a:solidFill>
                </a:rPr>
                <a:t> </a:t>
              </a:r>
            </a:p>
            <a:p>
              <a:pPr algn="ctr">
                <a:lnSpc>
                  <a:spcPct val="90000"/>
                </a:lnSpc>
                <a:spcAft>
                  <a:spcPts val="625"/>
                </a:spcAft>
              </a:pPr>
              <a:endParaRPr lang="ru-RU" sz="1800"/>
            </a:p>
          </p:txBody>
        </p:sp>
        <p:sp>
          <p:nvSpPr>
            <p:cNvPr id="26633" name="Shape 216"/>
            <p:cNvSpPr>
              <a:spLocks noChangeArrowheads="1"/>
            </p:cNvSpPr>
            <p:nvPr/>
          </p:nvSpPr>
          <p:spPr bwMode="auto">
            <a:xfrm>
              <a:off x="-175468" y="973089"/>
              <a:ext cx="2358194" cy="1642871"/>
            </a:xfrm>
            <a:prstGeom prst="roundRect">
              <a:avLst>
                <a:gd name="adj" fmla="val 16667"/>
              </a:avLst>
            </a:prstGeom>
            <a:solidFill>
              <a:srgbClr val="FFFF00"/>
            </a:solidFill>
            <a:ln w="25400">
              <a:solidFill>
                <a:schemeClr val="bg1"/>
              </a:solidFill>
              <a:round/>
              <a:headEnd/>
              <a:tailEnd/>
            </a:ln>
          </p:spPr>
          <p:txBody>
            <a:bodyPr lIns="76200" tIns="76200" rIns="76200" bIns="76200" anchor="ctr"/>
            <a:lstStyle/>
            <a:p>
              <a:pPr algn="ctr">
                <a:lnSpc>
                  <a:spcPct val="90000"/>
                </a:lnSpc>
                <a:spcAft>
                  <a:spcPts val="700"/>
                </a:spcAft>
                <a:buSzPct val="25000"/>
              </a:pPr>
              <a:r>
                <a:rPr lang="ru-RU" sz="2000" b="1">
                  <a:solidFill>
                    <a:srgbClr val="372970"/>
                  </a:solidFill>
                </a:rPr>
                <a:t>Рефлексия</a:t>
              </a:r>
            </a:p>
            <a:p>
              <a:pPr algn="ctr">
                <a:lnSpc>
                  <a:spcPct val="90000"/>
                </a:lnSpc>
                <a:spcAft>
                  <a:spcPts val="625"/>
                </a:spcAft>
              </a:pPr>
              <a:endParaRPr lang="ru-RU" sz="1800"/>
            </a:p>
          </p:txBody>
        </p:sp>
        <p:sp>
          <p:nvSpPr>
            <p:cNvPr id="26634" name="Shape 214"/>
            <p:cNvSpPr>
              <a:spLocks noChangeArrowheads="1"/>
            </p:cNvSpPr>
            <p:nvPr/>
          </p:nvSpPr>
          <p:spPr bwMode="auto">
            <a:xfrm>
              <a:off x="5153124" y="3133329"/>
              <a:ext cx="2358194" cy="1545406"/>
            </a:xfrm>
            <a:prstGeom prst="roundRect">
              <a:avLst>
                <a:gd name="adj" fmla="val 16667"/>
              </a:avLst>
            </a:prstGeom>
            <a:solidFill>
              <a:srgbClr val="FFFF00"/>
            </a:solidFill>
            <a:ln w="25400">
              <a:solidFill>
                <a:schemeClr val="bg1"/>
              </a:solidFill>
              <a:round/>
              <a:headEnd/>
              <a:tailEnd/>
            </a:ln>
          </p:spPr>
          <p:txBody>
            <a:bodyPr lIns="76200" tIns="76200" rIns="76200" bIns="76200" anchor="ctr"/>
            <a:lstStyle/>
            <a:p>
              <a:pPr algn="ctr">
                <a:lnSpc>
                  <a:spcPct val="90000"/>
                </a:lnSpc>
                <a:spcAft>
                  <a:spcPts val="700"/>
                </a:spcAft>
                <a:buSzPct val="25000"/>
              </a:pPr>
              <a:endParaRPr lang="ru-RU" sz="1800" b="1">
                <a:solidFill>
                  <a:srgbClr val="372970"/>
                </a:solidFill>
              </a:endParaRPr>
            </a:p>
            <a:p>
              <a:pPr algn="ctr">
                <a:lnSpc>
                  <a:spcPct val="90000"/>
                </a:lnSpc>
                <a:spcAft>
                  <a:spcPts val="700"/>
                </a:spcAft>
                <a:buSzPct val="25000"/>
              </a:pPr>
              <a:r>
                <a:rPr lang="ru-RU" sz="1800" b="1">
                  <a:solidFill>
                    <a:srgbClr val="372970"/>
                  </a:solidFill>
                </a:rPr>
                <a:t>Приемы организации самостоятельной деятельности учащихся</a:t>
              </a:r>
            </a:p>
            <a:p>
              <a:pPr algn="ctr">
                <a:lnSpc>
                  <a:spcPct val="90000"/>
                </a:lnSpc>
                <a:spcAft>
                  <a:spcPts val="625"/>
                </a:spcAft>
              </a:pPr>
              <a:endParaRPr lang="ru-RU" sz="1800"/>
            </a:p>
          </p:txBody>
        </p:sp>
      </p:grpSp>
    </p:spTree>
  </p:cSld>
  <p:clrMapOvr>
    <a:masterClrMapping/>
  </p:clrMapOvr>
  <p:transition spd="slow">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hape 257"/>
          <p:cNvSpPr txBox="1">
            <a:spLocks noGrp="1"/>
          </p:cNvSpPr>
          <p:nvPr>
            <p:ph type="title"/>
          </p:nvPr>
        </p:nvSpPr>
        <p:spPr>
          <a:xfrm>
            <a:off x="1435100" y="274638"/>
            <a:ext cx="7499350" cy="1143000"/>
          </a:xfrm>
        </p:spPr>
        <p:txBody>
          <a:bodyPr tIns="45700" bIns="45700"/>
          <a:lstStyle/>
          <a:p>
            <a:pPr algn="ctr" eaLnBrk="1" hangingPunct="1">
              <a:spcBef>
                <a:spcPct val="0"/>
              </a:spcBef>
              <a:buSzPct val="25000"/>
              <a:buFont typeface="Times New Roman" pitchFamily="18" charset="0"/>
              <a:buNone/>
            </a:pPr>
            <a:r>
              <a:rPr lang="ru-RU" sz="4000" b="1" smtClean="0">
                <a:solidFill>
                  <a:srgbClr val="C00000"/>
                </a:solidFill>
                <a:latin typeface="Times New Roman" pitchFamily="18" charset="0"/>
                <a:cs typeface="Times New Roman" pitchFamily="18" charset="0"/>
                <a:sym typeface="Times New Roman" pitchFamily="18" charset="0"/>
              </a:rPr>
              <a:t>Закрепление материала</a:t>
            </a:r>
          </a:p>
        </p:txBody>
      </p:sp>
      <p:sp>
        <p:nvSpPr>
          <p:cNvPr id="258" name="Shape 258"/>
          <p:cNvSpPr txBox="1">
            <a:spLocks noGrp="1"/>
          </p:cNvSpPr>
          <p:nvPr>
            <p:ph type="body" idx="1"/>
          </p:nvPr>
        </p:nvSpPr>
        <p:spPr>
          <a:xfrm>
            <a:off x="0" y="1785926"/>
            <a:ext cx="9144000" cy="4857784"/>
          </a:xfrm>
          <a:solidFill>
            <a:srgbClr val="ECE3F1"/>
          </a:solidFill>
        </p:spPr>
        <p:txBody>
          <a:bodyPr tIns="45700" bIns="45700">
            <a:noAutofit/>
          </a:bodyPr>
          <a:lstStyle/>
          <a:p>
            <a:pPr marL="365125" indent="-288925" eaLnBrk="1" hangingPunct="1">
              <a:buSzPct val="48000"/>
              <a:buFont typeface="Arial" charset="0"/>
              <a:buChar char="●"/>
            </a:pPr>
            <a:r>
              <a:rPr lang="ru-RU" dirty="0" smtClean="0">
                <a:solidFill>
                  <a:srgbClr val="000000"/>
                </a:solidFill>
                <a:latin typeface="Arial" charset="0"/>
                <a:cs typeface="Arial" charset="0"/>
              </a:rPr>
              <a:t> </a:t>
            </a:r>
            <a:r>
              <a:rPr lang="ru-RU" b="1" dirty="0" smtClean="0">
                <a:solidFill>
                  <a:srgbClr val="372970"/>
                </a:solidFill>
                <a:latin typeface="Arial" charset="0"/>
                <a:cs typeface="Arial" charset="0"/>
              </a:rPr>
              <a:t>Прием «Тексты с ошибками».</a:t>
            </a:r>
          </a:p>
          <a:p>
            <a:pPr marL="365125" indent="-288925" eaLnBrk="1" hangingPunct="1">
              <a:buSzPct val="48000"/>
              <a:buFont typeface="Arial" charset="0"/>
              <a:buChar char="●"/>
            </a:pPr>
            <a:r>
              <a:rPr lang="ru-RU" b="1" dirty="0" smtClean="0">
                <a:solidFill>
                  <a:srgbClr val="372970"/>
                </a:solidFill>
                <a:latin typeface="Arial" charset="0"/>
                <a:cs typeface="Arial" charset="0"/>
              </a:rPr>
              <a:t> Использование карточек, перфокарт.</a:t>
            </a:r>
          </a:p>
          <a:p>
            <a:pPr marL="365125" indent="-288925" eaLnBrk="1" hangingPunct="1">
              <a:buSzPct val="48000"/>
              <a:buFont typeface="Arial" charset="0"/>
              <a:buChar char="●"/>
            </a:pPr>
            <a:r>
              <a:rPr lang="ru-RU" b="1" dirty="0" smtClean="0">
                <a:solidFill>
                  <a:srgbClr val="372970"/>
                </a:solidFill>
                <a:latin typeface="Arial" charset="0"/>
                <a:cs typeface="Arial" charset="0"/>
              </a:rPr>
              <a:t> Использование тестов по определенным темам.</a:t>
            </a:r>
          </a:p>
          <a:p>
            <a:pPr marL="365125" indent="-288925" eaLnBrk="1" hangingPunct="1">
              <a:buSzPct val="48000"/>
              <a:buFont typeface="Arial" charset="0"/>
              <a:buChar char="●"/>
            </a:pPr>
            <a:r>
              <a:rPr lang="ru-RU" b="1" dirty="0" smtClean="0">
                <a:solidFill>
                  <a:srgbClr val="372970"/>
                </a:solidFill>
                <a:latin typeface="Arial" charset="0"/>
                <a:cs typeface="Arial" charset="0"/>
              </a:rPr>
              <a:t> Составление и заполнение схем, таблиц.</a:t>
            </a:r>
          </a:p>
          <a:p>
            <a:pPr marL="365125" indent="-288925" eaLnBrk="1" hangingPunct="1">
              <a:buSzPct val="48000"/>
              <a:buFont typeface="Arial" charset="0"/>
              <a:buChar char="●"/>
            </a:pPr>
            <a:r>
              <a:rPr lang="ru-RU" b="1" dirty="0" smtClean="0">
                <a:solidFill>
                  <a:srgbClr val="372970"/>
                </a:solidFill>
                <a:latin typeface="Arial" charset="0"/>
                <a:cs typeface="Arial" charset="0"/>
              </a:rPr>
              <a:t> Прием «Моделирование».</a:t>
            </a:r>
          </a:p>
          <a:p>
            <a:pPr marL="365125" indent="-288925" eaLnBrk="1" hangingPunct="1">
              <a:buFontTx/>
              <a:buNone/>
            </a:pPr>
            <a:endParaRPr lang="ru-RU" dirty="0" smtClean="0">
              <a:solidFill>
                <a:srgbClr val="000000"/>
              </a:solidFill>
              <a:latin typeface="Arial" charset="0"/>
              <a:cs typeface="Arial" charset="0"/>
            </a:endParaRPr>
          </a:p>
        </p:txBody>
      </p:sp>
    </p:spTree>
  </p:cSld>
  <p:clrMapOvr>
    <a:masterClrMapping/>
  </p:clrMapOvr>
  <p:transition spd="slow">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hape 265"/>
          <p:cNvSpPr txBox="1">
            <a:spLocks noGrp="1"/>
          </p:cNvSpPr>
          <p:nvPr>
            <p:ph type="title"/>
          </p:nvPr>
        </p:nvSpPr>
        <p:spPr>
          <a:xfrm>
            <a:off x="1435100" y="274638"/>
            <a:ext cx="7499350" cy="1143000"/>
          </a:xfrm>
        </p:spPr>
        <p:txBody>
          <a:bodyPr tIns="45700" bIns="45700"/>
          <a:lstStyle/>
          <a:p>
            <a:pPr algn="ctr" eaLnBrk="1" hangingPunct="1">
              <a:spcBef>
                <a:spcPct val="0"/>
              </a:spcBef>
              <a:buSzPct val="25000"/>
              <a:buFont typeface="Times New Roman" pitchFamily="18" charset="0"/>
              <a:buNone/>
            </a:pPr>
            <a:r>
              <a:rPr lang="ru-RU" sz="4400" b="1" smtClean="0">
                <a:solidFill>
                  <a:srgbClr val="C00000"/>
                </a:solidFill>
                <a:latin typeface="Times New Roman" pitchFamily="18" charset="0"/>
                <a:cs typeface="Times New Roman" pitchFamily="18" charset="0"/>
                <a:sym typeface="Times New Roman" pitchFamily="18" charset="0"/>
              </a:rPr>
              <a:t>Итог урока</a:t>
            </a:r>
          </a:p>
        </p:txBody>
      </p:sp>
      <p:sp>
        <p:nvSpPr>
          <p:cNvPr id="266" name="Shape 266"/>
          <p:cNvSpPr txBox="1">
            <a:spLocks noGrp="1"/>
          </p:cNvSpPr>
          <p:nvPr>
            <p:ph type="body" idx="1"/>
          </p:nvPr>
        </p:nvSpPr>
        <p:spPr>
          <a:xfrm>
            <a:off x="0" y="1357298"/>
            <a:ext cx="9144000" cy="5500702"/>
          </a:xfrm>
          <a:solidFill>
            <a:srgbClr val="ECE3F1"/>
          </a:solidFill>
        </p:spPr>
        <p:txBody>
          <a:bodyPr tIns="45700" bIns="45700">
            <a:noAutofit/>
          </a:bodyPr>
          <a:lstStyle/>
          <a:p>
            <a:pPr marL="80963" indent="-4763" eaLnBrk="1" hangingPunct="1">
              <a:buFontTx/>
              <a:buNone/>
            </a:pPr>
            <a:endParaRPr lang="ru-RU" dirty="0" smtClean="0">
              <a:solidFill>
                <a:srgbClr val="000000"/>
              </a:solidFill>
              <a:latin typeface="Arial" charset="0"/>
              <a:cs typeface="Arial" charset="0"/>
            </a:endParaRPr>
          </a:p>
          <a:p>
            <a:pPr marL="80963" indent="-4763" eaLnBrk="1" hangingPunct="1">
              <a:buSzPct val="48000"/>
              <a:buFont typeface="Arial" charset="0"/>
              <a:buChar char="●"/>
            </a:pPr>
            <a:r>
              <a:rPr lang="ru-RU" b="1" dirty="0" smtClean="0">
                <a:solidFill>
                  <a:srgbClr val="372970"/>
                </a:solidFill>
                <a:latin typeface="Arial" charset="0"/>
                <a:cs typeface="Arial" charset="0"/>
              </a:rPr>
              <a:t> Использование карточек –   настроений.</a:t>
            </a:r>
          </a:p>
          <a:p>
            <a:pPr marL="80963" indent="-4763" eaLnBrk="1" hangingPunct="1">
              <a:buSzPct val="48000"/>
              <a:buFont typeface="Arial" charset="0"/>
              <a:buChar char="●"/>
            </a:pPr>
            <a:r>
              <a:rPr lang="ru-RU" b="1" dirty="0" smtClean="0">
                <a:solidFill>
                  <a:srgbClr val="372970"/>
                </a:solidFill>
                <a:latin typeface="Arial" charset="0"/>
                <a:cs typeface="Arial" charset="0"/>
              </a:rPr>
              <a:t> Вопросы, побуждающие к рефлексии урока.</a:t>
            </a:r>
          </a:p>
          <a:p>
            <a:pPr marL="80963" indent="-4763" eaLnBrk="1" hangingPunct="1">
              <a:buSzPct val="48000"/>
              <a:buFont typeface="Arial" charset="0"/>
              <a:buChar char="●"/>
            </a:pPr>
            <a:r>
              <a:rPr lang="ru-RU" b="1" dirty="0" smtClean="0">
                <a:solidFill>
                  <a:srgbClr val="372970"/>
                </a:solidFill>
                <a:latin typeface="Arial" charset="0"/>
                <a:cs typeface="Arial" charset="0"/>
              </a:rPr>
              <a:t> «Подскажи словечко»</a:t>
            </a:r>
          </a:p>
          <a:p>
            <a:pPr marL="80963" indent="-4763" eaLnBrk="1" hangingPunct="1">
              <a:buSzPct val="48000"/>
              <a:buFont typeface="Arial" charset="0"/>
              <a:buChar char="●"/>
            </a:pPr>
            <a:r>
              <a:rPr lang="ru-RU" b="1" dirty="0" smtClean="0">
                <a:solidFill>
                  <a:srgbClr val="372970"/>
                </a:solidFill>
                <a:latin typeface="Arial" charset="0"/>
                <a:cs typeface="Arial" charset="0"/>
              </a:rPr>
              <a:t> Ведение карты </a:t>
            </a:r>
            <a:r>
              <a:rPr lang="ru-RU" b="1" dirty="0" err="1" smtClean="0">
                <a:solidFill>
                  <a:srgbClr val="372970"/>
                </a:solidFill>
                <a:latin typeface="Arial" charset="0"/>
                <a:cs typeface="Arial" charset="0"/>
              </a:rPr>
              <a:t>самооценивания</a:t>
            </a:r>
            <a:r>
              <a:rPr lang="ru-RU" b="1" dirty="0" smtClean="0">
                <a:solidFill>
                  <a:srgbClr val="372970"/>
                </a:solidFill>
                <a:latin typeface="Arial" charset="0"/>
                <a:cs typeface="Arial" charset="0"/>
              </a:rPr>
              <a:t>.</a:t>
            </a:r>
          </a:p>
        </p:txBody>
      </p:sp>
    </p:spTree>
  </p:cSld>
  <p:clrMapOvr>
    <a:masterClrMapping/>
  </p:clrMapOvr>
  <p:transition spd="slow">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hape 271"/>
          <p:cNvSpPr txBox="1">
            <a:spLocks noGrp="1"/>
          </p:cNvSpPr>
          <p:nvPr>
            <p:ph type="title"/>
          </p:nvPr>
        </p:nvSpPr>
        <p:spPr>
          <a:xfrm>
            <a:off x="1435100" y="274638"/>
            <a:ext cx="7499350" cy="1143000"/>
          </a:xfrm>
        </p:spPr>
        <p:txBody>
          <a:bodyPr tIns="45700" bIns="45700"/>
          <a:lstStyle/>
          <a:p>
            <a:pPr algn="ctr" eaLnBrk="1" hangingPunct="1">
              <a:spcBef>
                <a:spcPct val="0"/>
              </a:spcBef>
              <a:buSzPct val="25000"/>
              <a:buFont typeface="Times New Roman" pitchFamily="18" charset="0"/>
              <a:buNone/>
            </a:pPr>
            <a:r>
              <a:rPr lang="ru-RU" sz="4000" b="1" smtClean="0">
                <a:solidFill>
                  <a:srgbClr val="C00000"/>
                </a:solidFill>
                <a:latin typeface="Times New Roman" pitchFamily="18" charset="0"/>
                <a:cs typeface="Times New Roman" pitchFamily="18" charset="0"/>
                <a:sym typeface="Times New Roman" pitchFamily="18" charset="0"/>
              </a:rPr>
              <a:t>Домашнее задание</a:t>
            </a:r>
          </a:p>
        </p:txBody>
      </p:sp>
      <p:sp>
        <p:nvSpPr>
          <p:cNvPr id="29699" name="Shape 272"/>
          <p:cNvSpPr txBox="1">
            <a:spLocks noGrp="1"/>
          </p:cNvSpPr>
          <p:nvPr>
            <p:ph type="body" idx="1"/>
          </p:nvPr>
        </p:nvSpPr>
        <p:spPr>
          <a:xfrm>
            <a:off x="214282" y="1285860"/>
            <a:ext cx="8720168" cy="4446603"/>
          </a:xfrm>
          <a:solidFill>
            <a:srgbClr val="ECE3F1"/>
          </a:solidFill>
        </p:spPr>
        <p:txBody>
          <a:bodyPr tIns="45700" bIns="45700"/>
          <a:lstStyle/>
          <a:p>
            <a:pPr marL="365125" indent="-288925" eaLnBrk="1" hangingPunct="1">
              <a:buSzPct val="48000"/>
              <a:buFont typeface="Arial" charset="0"/>
              <a:buChar char="●"/>
            </a:pPr>
            <a:r>
              <a:rPr lang="ru-RU" dirty="0" smtClean="0">
                <a:solidFill>
                  <a:srgbClr val="000000"/>
                </a:solidFill>
                <a:latin typeface="Arial" charset="0"/>
                <a:cs typeface="Arial" charset="0"/>
              </a:rPr>
              <a:t> </a:t>
            </a:r>
            <a:r>
              <a:rPr lang="ru-RU" b="1" dirty="0" smtClean="0">
                <a:solidFill>
                  <a:srgbClr val="372970"/>
                </a:solidFill>
                <a:latin typeface="Arial" charset="0"/>
                <a:cs typeface="Arial" charset="0"/>
              </a:rPr>
              <a:t>Первый уровень – обязательный минимум.</a:t>
            </a:r>
          </a:p>
          <a:p>
            <a:pPr marL="365125" indent="-288925" eaLnBrk="1" hangingPunct="1">
              <a:buSzPct val="48000"/>
              <a:buFont typeface="Arial" charset="0"/>
              <a:buChar char="●"/>
            </a:pPr>
            <a:r>
              <a:rPr lang="ru-RU" b="1" dirty="0" smtClean="0">
                <a:solidFill>
                  <a:srgbClr val="372970"/>
                </a:solidFill>
                <a:latin typeface="Arial" charset="0"/>
                <a:cs typeface="Arial" charset="0"/>
              </a:rPr>
              <a:t> Второй уровень – тренировочный.</a:t>
            </a:r>
          </a:p>
          <a:p>
            <a:pPr marL="365125" indent="-288925" eaLnBrk="1" hangingPunct="1">
              <a:buSzPct val="48000"/>
              <a:buFont typeface="Arial" charset="0"/>
              <a:buChar char="●"/>
            </a:pPr>
            <a:r>
              <a:rPr lang="ru-RU" b="1" dirty="0" smtClean="0">
                <a:solidFill>
                  <a:srgbClr val="372970"/>
                </a:solidFill>
                <a:latin typeface="Arial" charset="0"/>
                <a:cs typeface="Arial" charset="0"/>
              </a:rPr>
              <a:t> Третий уровень – творческое задание.</a:t>
            </a:r>
          </a:p>
          <a:p>
            <a:pPr marL="365125" indent="-288925" eaLnBrk="1" hangingPunct="1">
              <a:buSzPct val="48000"/>
              <a:buFont typeface="Arial" charset="0"/>
              <a:buChar char="●"/>
            </a:pPr>
            <a:r>
              <a:rPr lang="ru-RU" b="1" dirty="0" smtClean="0">
                <a:solidFill>
                  <a:srgbClr val="372970"/>
                </a:solidFill>
                <a:latin typeface="Arial" charset="0"/>
                <a:cs typeface="Arial" charset="0"/>
              </a:rPr>
              <a:t> Особое задание. </a:t>
            </a:r>
          </a:p>
          <a:p>
            <a:pPr marL="365125" indent="-288925" eaLnBrk="1" hangingPunct="1">
              <a:buSzPct val="48000"/>
              <a:buFont typeface="Arial" charset="0"/>
              <a:buChar char="●"/>
            </a:pPr>
            <a:r>
              <a:rPr lang="ru-RU" b="1" dirty="0" smtClean="0">
                <a:solidFill>
                  <a:srgbClr val="372970"/>
                </a:solidFill>
                <a:latin typeface="Arial" charset="0"/>
                <a:cs typeface="Arial" charset="0"/>
              </a:rPr>
              <a:t> Идеальное задание.</a:t>
            </a:r>
          </a:p>
        </p:txBody>
      </p:sp>
    </p:spTree>
  </p:cSld>
  <p:clrMapOvr>
    <a:masterClrMapping/>
  </p:clrMapOvr>
  <p:transition spd="slow">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hape 294"/>
          <p:cNvSpPr txBox="1">
            <a:spLocks noGrp="1"/>
          </p:cNvSpPr>
          <p:nvPr>
            <p:ph type="title"/>
          </p:nvPr>
        </p:nvSpPr>
        <p:spPr>
          <a:xfrm>
            <a:off x="1258888" y="0"/>
            <a:ext cx="7499350" cy="939800"/>
          </a:xfrm>
        </p:spPr>
        <p:txBody>
          <a:bodyPr tIns="45700" bIns="45700"/>
          <a:lstStyle/>
          <a:p>
            <a:pPr algn="ctr" eaLnBrk="1" hangingPunct="1">
              <a:spcBef>
                <a:spcPct val="0"/>
              </a:spcBef>
              <a:buSzPct val="25000"/>
              <a:buFont typeface="Times New Roman" pitchFamily="18" charset="0"/>
              <a:buNone/>
            </a:pPr>
            <a:r>
              <a:rPr lang="ru-RU" sz="4000" b="1" smtClean="0">
                <a:solidFill>
                  <a:srgbClr val="C00000"/>
                </a:solidFill>
                <a:latin typeface="Times New Roman" pitchFamily="18" charset="0"/>
                <a:cs typeface="Times New Roman" pitchFamily="18" charset="0"/>
                <a:sym typeface="Times New Roman" pitchFamily="18" charset="0"/>
              </a:rPr>
              <a:t>Вывод</a:t>
            </a:r>
          </a:p>
        </p:txBody>
      </p:sp>
      <p:sp>
        <p:nvSpPr>
          <p:cNvPr id="296" name="Shape 296"/>
          <p:cNvSpPr txBox="1">
            <a:spLocks noGrp="1"/>
          </p:cNvSpPr>
          <p:nvPr>
            <p:ph type="body" idx="1"/>
          </p:nvPr>
        </p:nvSpPr>
        <p:spPr>
          <a:xfrm>
            <a:off x="1187450" y="981075"/>
            <a:ext cx="7786688" cy="5543550"/>
          </a:xfrm>
          <a:solidFill>
            <a:srgbClr val="ECE3F1"/>
          </a:solidFill>
        </p:spPr>
        <p:txBody>
          <a:bodyPr tIns="45700" bIns="45700">
            <a:noAutofit/>
          </a:bodyPr>
          <a:lstStyle/>
          <a:p>
            <a:pPr marL="365125" indent="-288925" eaLnBrk="1" hangingPunct="1">
              <a:buSzPct val="25000"/>
              <a:buFontTx/>
              <a:buNone/>
            </a:pPr>
            <a:r>
              <a:rPr lang="ru-RU" sz="2900" b="1" dirty="0" smtClean="0">
                <a:solidFill>
                  <a:srgbClr val="7030A0"/>
                </a:solidFill>
                <a:latin typeface="Arial" charset="0"/>
                <a:cs typeface="Arial" charset="0"/>
              </a:rPr>
              <a:t>     </a:t>
            </a:r>
            <a:r>
              <a:rPr lang="ru-RU" sz="2800" b="1" dirty="0" smtClean="0">
                <a:solidFill>
                  <a:srgbClr val="7030A0"/>
                </a:solidFill>
                <a:latin typeface="Arial" charset="0"/>
                <a:cs typeface="Arial" charset="0"/>
              </a:rPr>
              <a:t>Необходимо использовать различные формы, методы и приемы активизации познавательной деятельности в начальной школе:                                                                       </a:t>
            </a:r>
            <a:r>
              <a:rPr lang="ru-RU" sz="2800" dirty="0" smtClean="0">
                <a:solidFill>
                  <a:srgbClr val="7030A0"/>
                </a:solidFill>
                <a:latin typeface="Arial" charset="0"/>
                <a:cs typeface="Arial" charset="0"/>
              </a:rPr>
              <a:t>- позволяют преподать материал в доступной, интересной, яркой и образной форме;                                                                                                 - способствуют лучшему усвоению знаний;                                                                                      - вызывают интерес к </a:t>
            </a:r>
            <a:r>
              <a:rPr lang="ru-RU" sz="2800" dirty="0" smtClean="0">
                <a:solidFill>
                  <a:srgbClr val="7030A0"/>
                </a:solidFill>
                <a:latin typeface="Arial" charset="0"/>
                <a:cs typeface="Arial" charset="0"/>
              </a:rPr>
              <a:t>познанию.</a:t>
            </a:r>
          </a:p>
          <a:p>
            <a:pPr marL="365125" indent="-288925" eaLnBrk="1" hangingPunct="1">
              <a:buSzPct val="25000"/>
              <a:buFontTx/>
              <a:buNone/>
            </a:pPr>
            <a:r>
              <a:rPr lang="ru-RU" sz="2800" dirty="0" smtClean="0">
                <a:solidFill>
                  <a:srgbClr val="7030A0"/>
                </a:solidFill>
                <a:latin typeface="Arial" charset="0"/>
                <a:cs typeface="Arial" charset="0"/>
              </a:rPr>
              <a:t> </a:t>
            </a:r>
            <a:r>
              <a:rPr lang="ru-RU" sz="2800" dirty="0" smtClean="0">
                <a:solidFill>
                  <a:srgbClr val="7030A0"/>
                </a:solidFill>
                <a:latin typeface="Arial" charset="0"/>
                <a:cs typeface="Arial" charset="0"/>
              </a:rPr>
              <a:t>  И мы подарим ребенку успех!!!</a:t>
            </a:r>
          </a:p>
          <a:p>
            <a:pPr marL="365125" indent="-288925" eaLnBrk="1" hangingPunct="1">
              <a:buSzPct val="25000"/>
              <a:buFontTx/>
              <a:buNone/>
            </a:pPr>
            <a:r>
              <a:rPr lang="ru-RU" sz="2800" dirty="0" smtClean="0">
                <a:solidFill>
                  <a:srgbClr val="7030A0"/>
                </a:solidFill>
                <a:latin typeface="Arial" charset="0"/>
                <a:cs typeface="Arial" charset="0"/>
              </a:rPr>
              <a:t>                                      </a:t>
            </a:r>
            <a:endParaRPr lang="ru-RU" sz="2800" dirty="0" smtClean="0">
              <a:solidFill>
                <a:srgbClr val="7030A0"/>
              </a:solidFill>
              <a:latin typeface="Arial" charset="0"/>
              <a:cs typeface="Arial" charset="0"/>
            </a:endParaRPr>
          </a:p>
        </p:txBody>
      </p:sp>
    </p:spTree>
  </p:cSld>
  <p:clrMapOvr>
    <a:masterClrMapping/>
  </p:clrMapOvr>
  <p:transition spd="slow">
    <p:cut/>
  </p:transition>
  <p:timing>
    <p:tnLst>
      <p:par>
        <p:cTn id="1" dur="indefinite" restart="never" nodeType="tmRoot"/>
      </p:par>
    </p:tnLst>
  </p:timing>
</p:sld>
</file>

<file path=ppt/theme/theme1.xml><?xml version="1.0" encoding="utf-8"?>
<a:theme xmlns:a="http://schemas.openxmlformats.org/drawingml/2006/main" name="Custom Theme">
  <a:themeElements>
    <a:clrScheme name="Апекс">
      <a:dk1>
        <a:srgbClr val="000000"/>
      </a:dk1>
      <a:lt1>
        <a:srgbClr val="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370</TotalTime>
  <Words>942</Words>
  <Application>Microsoft Office PowerPoint</Application>
  <PresentationFormat>Экран (4:3)</PresentationFormat>
  <Paragraphs>198</Paragraphs>
  <Slides>23</Slides>
  <Notes>14</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Custom Theme</vt:lpstr>
      <vt:lpstr>Слайд 1</vt:lpstr>
      <vt:lpstr>Слайд 2</vt:lpstr>
      <vt:lpstr>Слайд 3</vt:lpstr>
      <vt:lpstr>ОРГАНИЗАЦИОННЫЙ МОМЕНТ</vt:lpstr>
      <vt:lpstr>АКТУАЛИЗАЦИЯ ЗНАНИЙ УУД В НАЧАЛЕ УРОКА ИЛИ В ПРОЦЕССЕ ЕГО ПО МЕРЕ НЕОБХОДИМОСТИ </vt:lpstr>
      <vt:lpstr>Подготовка к восприятию нового материала</vt:lpstr>
      <vt:lpstr>Приемы начала урока</vt:lpstr>
      <vt:lpstr>Изучение нового материала</vt:lpstr>
      <vt:lpstr>Метод Кластер</vt:lpstr>
      <vt:lpstr>Слайд 10</vt:lpstr>
      <vt:lpstr>Слайд 11</vt:lpstr>
      <vt:lpstr>Слайд 12</vt:lpstr>
      <vt:lpstr>Слайд 13</vt:lpstr>
      <vt:lpstr>Слайд 14</vt:lpstr>
      <vt:lpstr>Слайд 15</vt:lpstr>
      <vt:lpstr>Слайд 16</vt:lpstr>
      <vt:lpstr>Приемы активизации самостоятельной деятельности</vt:lpstr>
      <vt:lpstr>Современные образовательные технологии</vt:lpstr>
      <vt:lpstr>Методы и приемы</vt:lpstr>
      <vt:lpstr>Закрепление материала</vt:lpstr>
      <vt:lpstr>Итог урока</vt:lpstr>
      <vt:lpstr>Домашнее задание</vt:lpstr>
      <vt:lpstr>Вывод</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1</cp:lastModifiedBy>
  <cp:revision>43</cp:revision>
  <dcterms:modified xsi:type="dcterms:W3CDTF">2018-11-27T11:29:15Z</dcterms:modified>
</cp:coreProperties>
</file>