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0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BD12DD-41FD-4786-867C-E9B138F09BF6}" type="doc">
      <dgm:prSet loTypeId="urn:microsoft.com/office/officeart/2005/8/layout/pyramid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64FE54-A18F-4680-A74F-2696F673F97F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Любопытство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131780-2D08-4368-ABC3-FC2AC0D41214}" type="parTrans" cxnId="{9EE249BF-E028-43DD-9B34-5F861DA47C0F}">
      <dgm:prSet/>
      <dgm:spPr/>
      <dgm:t>
        <a:bodyPr/>
        <a:lstStyle/>
        <a:p>
          <a:endParaRPr lang="ru-RU"/>
        </a:p>
      </dgm:t>
    </dgm:pt>
    <dgm:pt modelId="{BD2FC952-C1A4-401F-9501-6F26A2B6DEDD}" type="sibTrans" cxnId="{9EE249BF-E028-43DD-9B34-5F861DA47C0F}">
      <dgm:prSet/>
      <dgm:spPr/>
      <dgm:t>
        <a:bodyPr/>
        <a:lstStyle/>
        <a:p>
          <a:endParaRPr lang="ru-RU"/>
        </a:p>
      </dgm:t>
    </dgm:pt>
    <dgm:pt modelId="{99A4A6D4-6218-4252-80A3-DF5F121E174B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Любознательность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05179D-286C-47DE-BD68-2071A7DADD7B}" type="parTrans" cxnId="{5979DB2B-7EFF-4BED-AD2B-2D7F3A869578}">
      <dgm:prSet/>
      <dgm:spPr/>
      <dgm:t>
        <a:bodyPr/>
        <a:lstStyle/>
        <a:p>
          <a:endParaRPr lang="ru-RU"/>
        </a:p>
      </dgm:t>
    </dgm:pt>
    <dgm:pt modelId="{D3DCC257-5B4F-49E0-A270-40A5D1989B1A}" type="sibTrans" cxnId="{5979DB2B-7EFF-4BED-AD2B-2D7F3A869578}">
      <dgm:prSet/>
      <dgm:spPr/>
      <dgm:t>
        <a:bodyPr/>
        <a:lstStyle/>
        <a:p>
          <a:endParaRPr lang="ru-RU"/>
        </a:p>
      </dgm:t>
    </dgm:pt>
    <dgm:pt modelId="{1524269D-7A2E-48E3-92F4-EABCCEE0763E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стремление детей проникнуть за пределы увиденного. Проявляется в том, что дети интересуются окружающей действительностью, многими явлениями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7727C9-D2C9-4A9D-8774-16057B1E6A44}" type="parTrans" cxnId="{002EEF2D-4173-4CC6-B23B-EA8E1A95E588}">
      <dgm:prSet/>
      <dgm:spPr/>
      <dgm:t>
        <a:bodyPr/>
        <a:lstStyle/>
        <a:p>
          <a:endParaRPr lang="ru-RU"/>
        </a:p>
      </dgm:t>
    </dgm:pt>
    <dgm:pt modelId="{1F57FB83-0DBA-4C16-AFCB-07AD184C052B}" type="sibTrans" cxnId="{002EEF2D-4173-4CC6-B23B-EA8E1A95E588}">
      <dgm:prSet/>
      <dgm:spPr/>
      <dgm:t>
        <a:bodyPr/>
        <a:lstStyle/>
        <a:p>
          <a:endParaRPr lang="ru-RU"/>
        </a:p>
      </dgm:t>
    </dgm:pt>
    <dgm:pt modelId="{9D9563CA-A4A4-4731-A268-E5F91ACFE56C}">
      <dgm:prSet custT="1"/>
      <dgm:spPr/>
      <dgm:t>
        <a:bodyPr/>
        <a:lstStyle/>
        <a:p>
          <a:pPr algn="just"/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начальная стадия избирательного отношения, обусловленная внешними, неожиданными и необычными обстоятельствами, привлекающими внимание детей, вызывающими их удивление.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1A7C9C-6C09-42E7-83E3-1EF69F6A343D}" type="parTrans" cxnId="{3C00C49F-1D3A-4DC2-94D1-6278FD8A1614}">
      <dgm:prSet/>
      <dgm:spPr/>
      <dgm:t>
        <a:bodyPr/>
        <a:lstStyle/>
        <a:p>
          <a:endParaRPr lang="ru-RU"/>
        </a:p>
      </dgm:t>
    </dgm:pt>
    <dgm:pt modelId="{789E8275-CAE2-4CCE-A5F0-0A6563078883}" type="sibTrans" cxnId="{3C00C49F-1D3A-4DC2-94D1-6278FD8A1614}">
      <dgm:prSet/>
      <dgm:spPr/>
      <dgm:t>
        <a:bodyPr/>
        <a:lstStyle/>
        <a:p>
          <a:endParaRPr lang="ru-RU"/>
        </a:p>
      </dgm:t>
    </dgm:pt>
    <dgm:pt modelId="{B244DBA1-4F46-48BD-A322-01051891EB12}">
      <dgm:prSet phldrT="[Текст]" custT="1"/>
      <dgm:spPr/>
      <dgm:t>
        <a:bodyPr/>
        <a:lstStyle/>
        <a:p>
          <a:pPr algn="l"/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Теоретический интерес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92C9D9-8BEE-4413-9F96-AE87D1A03A76}" type="sibTrans" cxnId="{DD1320A5-7E46-42E8-B1A9-B1C5B40BB3FB}">
      <dgm:prSet/>
      <dgm:spPr/>
      <dgm:t>
        <a:bodyPr/>
        <a:lstStyle/>
        <a:p>
          <a:endParaRPr lang="ru-RU"/>
        </a:p>
      </dgm:t>
    </dgm:pt>
    <dgm:pt modelId="{0348F3C8-F259-426A-AD4F-3F87296140EF}" type="parTrans" cxnId="{DD1320A5-7E46-42E8-B1A9-B1C5B40BB3FB}">
      <dgm:prSet/>
      <dgm:spPr/>
      <dgm:t>
        <a:bodyPr/>
        <a:lstStyle/>
        <a:p>
          <a:endParaRPr lang="ru-RU"/>
        </a:p>
      </dgm:t>
    </dgm:pt>
    <dgm:pt modelId="{1670A737-F480-4F3F-90D3-E2607AF5FF75}">
      <dgm:prSet phldrT="[Текст]" custT="1"/>
      <dgm:spPr/>
      <dgm:t>
        <a:bodyPr/>
        <a:lstStyle/>
        <a:p>
          <a:pPr algn="l"/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Потребность в впечатлениях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01ED1-6FEC-457D-8EC4-1F086EFD0D32}" type="parTrans" cxnId="{2BD020A7-8BA1-4F75-A1E6-64BEEFD246C7}">
      <dgm:prSet/>
      <dgm:spPr/>
      <dgm:t>
        <a:bodyPr/>
        <a:lstStyle/>
        <a:p>
          <a:endParaRPr lang="ru-RU"/>
        </a:p>
      </dgm:t>
    </dgm:pt>
    <dgm:pt modelId="{5457AFAC-8768-40F2-BD9A-DFA54CE47366}" type="sibTrans" cxnId="{2BD020A7-8BA1-4F75-A1E6-64BEEFD246C7}">
      <dgm:prSet/>
      <dgm:spPr/>
      <dgm:t>
        <a:bodyPr/>
        <a:lstStyle/>
        <a:p>
          <a:endParaRPr lang="ru-RU"/>
        </a:p>
      </dgm:t>
    </dgm:pt>
    <dgm:pt modelId="{B39B5DC1-E1B3-4FD5-A042-0F23312A1535}" type="pres">
      <dgm:prSet presAssocID="{75BD12DD-41FD-4786-867C-E9B138F09BF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E61C480C-598A-418A-83CE-2E2C9A6DAA7F}" type="pres">
      <dgm:prSet presAssocID="{75BD12DD-41FD-4786-867C-E9B138F09BF6}" presName="pyramid" presStyleLbl="node1" presStyleIdx="0" presStyleCnt="1" custLinFactNeighborX="-6978" custLinFactNeighborY="-2310"/>
      <dgm:spPr/>
    </dgm:pt>
    <dgm:pt modelId="{23C9FBC2-927A-4CC2-B900-BC001A2907B5}" type="pres">
      <dgm:prSet presAssocID="{75BD12DD-41FD-4786-867C-E9B138F09BF6}" presName="theList" presStyleCnt="0"/>
      <dgm:spPr/>
    </dgm:pt>
    <dgm:pt modelId="{57885C8F-D08C-470F-AD41-F5E41D418C70}" type="pres">
      <dgm:prSet presAssocID="{9A64FE54-A18F-4680-A74F-2696F673F97F}" presName="aNode" presStyleLbl="fgAcc1" presStyleIdx="0" presStyleCnt="4" custScaleX="153355" custScaleY="176304" custLinFactY="403199" custLinFactNeighborX="10445" custLinFactNeighborY="5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DE7A9-DBDA-4BA2-A7D9-2D6D70B29F0A}" type="pres">
      <dgm:prSet presAssocID="{9A64FE54-A18F-4680-A74F-2696F673F97F}" presName="aSpace" presStyleCnt="0"/>
      <dgm:spPr/>
    </dgm:pt>
    <dgm:pt modelId="{4C38C88A-D675-4524-B440-9DC4A335F82F}" type="pres">
      <dgm:prSet presAssocID="{99A4A6D4-6218-4252-80A3-DF5F121E174B}" presName="aNode" presStyleLbl="fgAcc1" presStyleIdx="1" presStyleCnt="4" custScaleX="154667" custScaleY="160504" custLinFactY="85775" custLinFactNeighborX="1040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55138B-B9B8-4816-B0EF-23218E6BE6D8}" type="pres">
      <dgm:prSet presAssocID="{99A4A6D4-6218-4252-80A3-DF5F121E174B}" presName="aSpace" presStyleCnt="0"/>
      <dgm:spPr/>
    </dgm:pt>
    <dgm:pt modelId="{7915EDA9-75E2-4A11-ACE1-CA5C6968474B}" type="pres">
      <dgm:prSet presAssocID="{B244DBA1-4F46-48BD-A322-01051891EB12}" presName="aNode" presStyleLbl="fgAcc1" presStyleIdx="2" presStyleCnt="4" custScaleX="150217" custLinFactY="-257489" custLinFactNeighborX="8013" custLinFactNeighborY="-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D35AAC-9671-4E67-8720-4D49E32F25CA}" type="pres">
      <dgm:prSet presAssocID="{B244DBA1-4F46-48BD-A322-01051891EB12}" presName="aSpace" presStyleCnt="0"/>
      <dgm:spPr/>
    </dgm:pt>
    <dgm:pt modelId="{7DA90816-EA07-4B17-8A7C-1CB304FEC360}" type="pres">
      <dgm:prSet presAssocID="{1670A737-F480-4F3F-90D3-E2607AF5FF75}" presName="aNode" presStyleLbl="fgAcc1" presStyleIdx="3" presStyleCnt="4" custScaleX="151352" custScaleY="93333" custLinFactY="-257243" custLinFactNeighborX="7931" custLinFactNeighborY="-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5A7DA-A753-4764-8768-4536E6DA735F}" type="pres">
      <dgm:prSet presAssocID="{1670A737-F480-4F3F-90D3-E2607AF5FF75}" presName="aSpace" presStyleCnt="0"/>
      <dgm:spPr/>
    </dgm:pt>
  </dgm:ptLst>
  <dgm:cxnLst>
    <dgm:cxn modelId="{DD1320A5-7E46-42E8-B1A9-B1C5B40BB3FB}" srcId="{75BD12DD-41FD-4786-867C-E9B138F09BF6}" destId="{B244DBA1-4F46-48BD-A322-01051891EB12}" srcOrd="2" destOrd="0" parTransId="{0348F3C8-F259-426A-AD4F-3F87296140EF}" sibTransId="{6692C9D9-8BEE-4413-9F96-AE87D1A03A76}"/>
    <dgm:cxn modelId="{002EEF2D-4173-4CC6-B23B-EA8E1A95E588}" srcId="{99A4A6D4-6218-4252-80A3-DF5F121E174B}" destId="{1524269D-7A2E-48E3-92F4-EABCCEE0763E}" srcOrd="0" destOrd="0" parTransId="{3A7727C9-D2C9-4A9D-8774-16057B1E6A44}" sibTransId="{1F57FB83-0DBA-4C16-AFCB-07AD184C052B}"/>
    <dgm:cxn modelId="{C5AB7E25-A205-4320-97B2-2A188EA7D34C}" type="presOf" srcId="{9D9563CA-A4A4-4731-A268-E5F91ACFE56C}" destId="{57885C8F-D08C-470F-AD41-F5E41D418C70}" srcOrd="0" destOrd="1" presId="urn:microsoft.com/office/officeart/2005/8/layout/pyramid2"/>
    <dgm:cxn modelId="{E9966BF8-6593-4D54-9D5D-A18D1CE1DBCE}" type="presOf" srcId="{9A64FE54-A18F-4680-A74F-2696F673F97F}" destId="{57885C8F-D08C-470F-AD41-F5E41D418C70}" srcOrd="0" destOrd="0" presId="urn:microsoft.com/office/officeart/2005/8/layout/pyramid2"/>
    <dgm:cxn modelId="{3C00C49F-1D3A-4DC2-94D1-6278FD8A1614}" srcId="{9A64FE54-A18F-4680-A74F-2696F673F97F}" destId="{9D9563CA-A4A4-4731-A268-E5F91ACFE56C}" srcOrd="0" destOrd="0" parTransId="{AC1A7C9C-6C09-42E7-83E3-1EF69F6A343D}" sibTransId="{789E8275-CAE2-4CCE-A5F0-0A6563078883}"/>
    <dgm:cxn modelId="{5979DB2B-7EFF-4BED-AD2B-2D7F3A869578}" srcId="{75BD12DD-41FD-4786-867C-E9B138F09BF6}" destId="{99A4A6D4-6218-4252-80A3-DF5F121E174B}" srcOrd="1" destOrd="0" parTransId="{5705179D-286C-47DE-BD68-2071A7DADD7B}" sibTransId="{D3DCC257-5B4F-49E0-A270-40A5D1989B1A}"/>
    <dgm:cxn modelId="{D54B54B2-9413-4EB7-9D81-78BFB79055E1}" type="presOf" srcId="{75BD12DD-41FD-4786-867C-E9B138F09BF6}" destId="{B39B5DC1-E1B3-4FD5-A042-0F23312A1535}" srcOrd="0" destOrd="0" presId="urn:microsoft.com/office/officeart/2005/8/layout/pyramid2"/>
    <dgm:cxn modelId="{A0B46DA0-8864-4410-9F26-BCC940CE5F40}" type="presOf" srcId="{1524269D-7A2E-48E3-92F4-EABCCEE0763E}" destId="{4C38C88A-D675-4524-B440-9DC4A335F82F}" srcOrd="0" destOrd="1" presId="urn:microsoft.com/office/officeart/2005/8/layout/pyramid2"/>
    <dgm:cxn modelId="{9EE249BF-E028-43DD-9B34-5F861DA47C0F}" srcId="{75BD12DD-41FD-4786-867C-E9B138F09BF6}" destId="{9A64FE54-A18F-4680-A74F-2696F673F97F}" srcOrd="0" destOrd="0" parTransId="{BE131780-2D08-4368-ABC3-FC2AC0D41214}" sibTransId="{BD2FC952-C1A4-401F-9501-6F26A2B6DEDD}"/>
    <dgm:cxn modelId="{2BD020A7-8BA1-4F75-A1E6-64BEEFD246C7}" srcId="{75BD12DD-41FD-4786-867C-E9B138F09BF6}" destId="{1670A737-F480-4F3F-90D3-E2607AF5FF75}" srcOrd="3" destOrd="0" parTransId="{B4C01ED1-6FEC-457D-8EC4-1F086EFD0D32}" sibTransId="{5457AFAC-8768-40F2-BD9A-DFA54CE47366}"/>
    <dgm:cxn modelId="{BEDB9D5B-D104-468A-BF44-3E6C49995BC0}" type="presOf" srcId="{B244DBA1-4F46-48BD-A322-01051891EB12}" destId="{7915EDA9-75E2-4A11-ACE1-CA5C6968474B}" srcOrd="0" destOrd="0" presId="urn:microsoft.com/office/officeart/2005/8/layout/pyramid2"/>
    <dgm:cxn modelId="{D221D09A-656A-4261-8B11-DA863B73BEC9}" type="presOf" srcId="{99A4A6D4-6218-4252-80A3-DF5F121E174B}" destId="{4C38C88A-D675-4524-B440-9DC4A335F82F}" srcOrd="0" destOrd="0" presId="urn:microsoft.com/office/officeart/2005/8/layout/pyramid2"/>
    <dgm:cxn modelId="{EDA57531-64A8-4F3E-ADD0-D97B5BA9F96B}" type="presOf" srcId="{1670A737-F480-4F3F-90D3-E2607AF5FF75}" destId="{7DA90816-EA07-4B17-8A7C-1CB304FEC360}" srcOrd="0" destOrd="0" presId="urn:microsoft.com/office/officeart/2005/8/layout/pyramid2"/>
    <dgm:cxn modelId="{B605DC62-3C50-4753-8C13-121F9C81C7EA}" type="presParOf" srcId="{B39B5DC1-E1B3-4FD5-A042-0F23312A1535}" destId="{E61C480C-598A-418A-83CE-2E2C9A6DAA7F}" srcOrd="0" destOrd="0" presId="urn:microsoft.com/office/officeart/2005/8/layout/pyramid2"/>
    <dgm:cxn modelId="{DC05D1E5-C75A-4E19-AF10-47919F136565}" type="presParOf" srcId="{B39B5DC1-E1B3-4FD5-A042-0F23312A1535}" destId="{23C9FBC2-927A-4CC2-B900-BC001A2907B5}" srcOrd="1" destOrd="0" presId="urn:microsoft.com/office/officeart/2005/8/layout/pyramid2"/>
    <dgm:cxn modelId="{AE920B02-CCB9-4A69-97AF-C9A317AEABEC}" type="presParOf" srcId="{23C9FBC2-927A-4CC2-B900-BC001A2907B5}" destId="{57885C8F-D08C-470F-AD41-F5E41D418C70}" srcOrd="0" destOrd="0" presId="urn:microsoft.com/office/officeart/2005/8/layout/pyramid2"/>
    <dgm:cxn modelId="{E2A1D798-9900-4E96-BDD4-C57DD8960CFD}" type="presParOf" srcId="{23C9FBC2-927A-4CC2-B900-BC001A2907B5}" destId="{AB8DE7A9-DBDA-4BA2-A7D9-2D6D70B29F0A}" srcOrd="1" destOrd="0" presId="urn:microsoft.com/office/officeart/2005/8/layout/pyramid2"/>
    <dgm:cxn modelId="{5E3FFB03-6909-49CF-8C70-3B156839E9E0}" type="presParOf" srcId="{23C9FBC2-927A-4CC2-B900-BC001A2907B5}" destId="{4C38C88A-D675-4524-B440-9DC4A335F82F}" srcOrd="2" destOrd="0" presId="urn:microsoft.com/office/officeart/2005/8/layout/pyramid2"/>
    <dgm:cxn modelId="{75A3C8D4-F8CC-477A-89A4-93D93DEFC2BE}" type="presParOf" srcId="{23C9FBC2-927A-4CC2-B900-BC001A2907B5}" destId="{B755138B-B9B8-4816-B0EF-23218E6BE6D8}" srcOrd="3" destOrd="0" presId="urn:microsoft.com/office/officeart/2005/8/layout/pyramid2"/>
    <dgm:cxn modelId="{8415ED14-A54E-4850-8A33-7CA5353E0131}" type="presParOf" srcId="{23C9FBC2-927A-4CC2-B900-BC001A2907B5}" destId="{7915EDA9-75E2-4A11-ACE1-CA5C6968474B}" srcOrd="4" destOrd="0" presId="urn:microsoft.com/office/officeart/2005/8/layout/pyramid2"/>
    <dgm:cxn modelId="{D1031CF9-E726-40E1-BBBF-3DC1E88C656B}" type="presParOf" srcId="{23C9FBC2-927A-4CC2-B900-BC001A2907B5}" destId="{FFD35AAC-9671-4E67-8720-4D49E32F25CA}" srcOrd="5" destOrd="0" presId="urn:microsoft.com/office/officeart/2005/8/layout/pyramid2"/>
    <dgm:cxn modelId="{53339635-60F3-4714-980A-71DDBF795E18}" type="presParOf" srcId="{23C9FBC2-927A-4CC2-B900-BC001A2907B5}" destId="{7DA90816-EA07-4B17-8A7C-1CB304FEC360}" srcOrd="6" destOrd="0" presId="urn:microsoft.com/office/officeart/2005/8/layout/pyramid2"/>
    <dgm:cxn modelId="{18560B58-A45B-4BE5-B85C-DF484FE0D084}" type="presParOf" srcId="{23C9FBC2-927A-4CC2-B900-BC001A2907B5}" destId="{ED05A7DA-A753-4764-8768-4536E6DA735F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848E1E-F433-4A97-BB1C-104444458A96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CA84EA6-A6A9-4D00-B032-FE708A790A7C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действенности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625A8D-5140-469D-9610-5D90AC55CB71}" type="parTrans" cxnId="{2A1359E5-A460-4AC5-97DD-2F500F11D931}">
      <dgm:prSet/>
      <dgm:spPr/>
      <dgm:t>
        <a:bodyPr/>
        <a:lstStyle/>
        <a:p>
          <a:endParaRPr lang="ru-RU"/>
        </a:p>
      </dgm:t>
    </dgm:pt>
    <dgm:pt modelId="{BBF2F4F5-9422-4F2C-975C-99F7BF2F9A8E}" type="sibTrans" cxnId="{2A1359E5-A460-4AC5-97DD-2F500F11D931}">
      <dgm:prSet/>
      <dgm:spPr/>
      <dgm:t>
        <a:bodyPr/>
        <a:lstStyle/>
        <a:p>
          <a:endParaRPr lang="ru-RU"/>
        </a:p>
      </dgm:t>
    </dgm:pt>
    <dgm:pt modelId="{34AF961B-3F7F-470E-93B0-290E62650EA6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пассивные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0CA118-13F9-483D-97B3-25D4504C7676}" type="parTrans" cxnId="{03A8005B-5644-403F-A273-5FDC30642C6E}">
      <dgm:prSet/>
      <dgm:spPr/>
      <dgm:t>
        <a:bodyPr/>
        <a:lstStyle/>
        <a:p>
          <a:endParaRPr lang="ru-RU"/>
        </a:p>
      </dgm:t>
    </dgm:pt>
    <dgm:pt modelId="{6FD27EFB-9ACD-4B24-AD78-73FF59483080}" type="sibTrans" cxnId="{03A8005B-5644-403F-A273-5FDC30642C6E}">
      <dgm:prSet/>
      <dgm:spPr/>
      <dgm:t>
        <a:bodyPr/>
        <a:lstStyle/>
        <a:p>
          <a:endParaRPr lang="ru-RU"/>
        </a:p>
      </dgm:t>
    </dgm:pt>
    <dgm:pt modelId="{8F780BB3-6F6D-471D-A2E8-1EADFA2B5673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действенные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1B17B-1ADD-43D6-AD88-090EF59836E0}" type="parTrans" cxnId="{8F4FC5AF-1403-4941-BF26-4D252A3C8963}">
      <dgm:prSet/>
      <dgm:spPr/>
      <dgm:t>
        <a:bodyPr/>
        <a:lstStyle/>
        <a:p>
          <a:endParaRPr lang="ru-RU"/>
        </a:p>
      </dgm:t>
    </dgm:pt>
    <dgm:pt modelId="{811A97AF-0539-4E3B-AA15-3B8A2535E24E}" type="sibTrans" cxnId="{8F4FC5AF-1403-4941-BF26-4D252A3C8963}">
      <dgm:prSet/>
      <dgm:spPr/>
      <dgm:t>
        <a:bodyPr/>
        <a:lstStyle/>
        <a:p>
          <a:endParaRPr lang="ru-RU"/>
        </a:p>
      </dgm:t>
    </dgm:pt>
    <dgm:pt modelId="{DD8D9E71-B644-43A5-BAC2-CBF826957B55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цели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7D4778-E696-41E8-8555-8E14AF1E8859}" type="parTrans" cxnId="{BFFE9BAB-43F4-46C7-A4E5-ACEA61D29CD0}">
      <dgm:prSet/>
      <dgm:spPr/>
      <dgm:t>
        <a:bodyPr/>
        <a:lstStyle/>
        <a:p>
          <a:endParaRPr lang="ru-RU"/>
        </a:p>
      </dgm:t>
    </dgm:pt>
    <dgm:pt modelId="{01CD98A2-F487-4631-B74C-08EF9489BFBF}" type="sibTrans" cxnId="{BFFE9BAB-43F4-46C7-A4E5-ACEA61D29CD0}">
      <dgm:prSet/>
      <dgm:spPr/>
      <dgm:t>
        <a:bodyPr/>
        <a:lstStyle/>
        <a:p>
          <a:endParaRPr lang="ru-RU"/>
        </a:p>
      </dgm:t>
    </dgm:pt>
    <dgm:pt modelId="{668813A9-5952-4E8C-BB6D-FA7F2011E4EF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непосредственные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623342-5B2B-442E-8393-5897B0183A12}" type="parTrans" cxnId="{20D8C9D2-2836-4B93-90AB-9D44F37A3003}">
      <dgm:prSet/>
      <dgm:spPr/>
      <dgm:t>
        <a:bodyPr/>
        <a:lstStyle/>
        <a:p>
          <a:endParaRPr lang="ru-RU"/>
        </a:p>
      </dgm:t>
    </dgm:pt>
    <dgm:pt modelId="{2F2231E3-BF5A-44D7-9624-A858166A1EDB}" type="sibTrans" cxnId="{20D8C9D2-2836-4B93-90AB-9D44F37A3003}">
      <dgm:prSet/>
      <dgm:spPr/>
      <dgm:t>
        <a:bodyPr/>
        <a:lstStyle/>
        <a:p>
          <a:endParaRPr lang="ru-RU"/>
        </a:p>
      </dgm:t>
    </dgm:pt>
    <dgm:pt modelId="{A531E369-392D-48D7-8B62-61B6CB7707B6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опосредованные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242663-2734-44F8-AEE4-0A8941D49B0C}" type="parTrans" cxnId="{0F3C0295-FF5C-46B8-931D-7436B96DD650}">
      <dgm:prSet/>
      <dgm:spPr/>
      <dgm:t>
        <a:bodyPr/>
        <a:lstStyle/>
        <a:p>
          <a:endParaRPr lang="ru-RU"/>
        </a:p>
      </dgm:t>
    </dgm:pt>
    <dgm:pt modelId="{DE650197-F454-464E-BFEC-B328E2185240}" type="sibTrans" cxnId="{0F3C0295-FF5C-46B8-931D-7436B96DD650}">
      <dgm:prSet/>
      <dgm:spPr/>
      <dgm:t>
        <a:bodyPr/>
        <a:lstStyle/>
        <a:p>
          <a:endParaRPr lang="ru-RU"/>
        </a:p>
      </dgm:t>
    </dgm:pt>
    <dgm:pt modelId="{265C27CB-ECAA-4FA1-A10C-C741DF77C964}" type="pres">
      <dgm:prSet presAssocID="{03848E1E-F433-4A97-BB1C-104444458A9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C52DEF6-3895-45CA-91FE-E753B3009D83}" type="pres">
      <dgm:prSet presAssocID="{3CA84EA6-A6A9-4D00-B032-FE708A790A7C}" presName="linNode" presStyleCnt="0"/>
      <dgm:spPr/>
    </dgm:pt>
    <dgm:pt modelId="{4954A8D9-1E1D-4E5D-8C2C-6DFD291F0B24}" type="pres">
      <dgm:prSet presAssocID="{3CA84EA6-A6A9-4D00-B032-FE708A790A7C}" presName="parentShp" presStyleLbl="node1" presStyleIdx="0" presStyleCnt="2" custScaleX="104197" custScaleY="183089" custLinFactNeighborX="-25" custLinFactNeighborY="-139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236A8-8823-4A24-8362-1CC6FF9A5970}" type="pres">
      <dgm:prSet presAssocID="{3CA84EA6-A6A9-4D00-B032-FE708A790A7C}" presName="childShp" presStyleLbl="bgAccFollowNode1" presStyleIdx="0" presStyleCnt="2" custScaleX="100419" custScaleY="2105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A0895-3852-4261-977D-7B652E2C470C}" type="pres">
      <dgm:prSet presAssocID="{BBF2F4F5-9422-4F2C-975C-99F7BF2F9A8E}" presName="spacing" presStyleCnt="0"/>
      <dgm:spPr/>
    </dgm:pt>
    <dgm:pt modelId="{1B5B9FE1-4B3E-4F18-99E5-1E29A1C988C2}" type="pres">
      <dgm:prSet presAssocID="{DD8D9E71-B644-43A5-BAC2-CBF826957B55}" presName="linNode" presStyleCnt="0"/>
      <dgm:spPr/>
    </dgm:pt>
    <dgm:pt modelId="{80C5CCB1-76E1-42DE-A466-2AB48D15BDB0}" type="pres">
      <dgm:prSet presAssocID="{DD8D9E71-B644-43A5-BAC2-CBF826957B55}" presName="parentShp" presStyleLbl="node1" presStyleIdx="1" presStyleCnt="2" custScaleX="108140" custScaleY="1760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CAD5D-6DBD-46AE-A041-CFE87522C68D}" type="pres">
      <dgm:prSet presAssocID="{DD8D9E71-B644-43A5-BAC2-CBF826957B55}" presName="childShp" presStyleLbl="bgAccFollowNode1" presStyleIdx="1" presStyleCnt="2" custScaleX="102849" custScaleY="225663" custLinFactNeighborX="-101" custLinFactNeighborY="-197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DF2D99-0B8B-43E8-95BD-DCF7AA8D4BA1}" type="presOf" srcId="{DD8D9E71-B644-43A5-BAC2-CBF826957B55}" destId="{80C5CCB1-76E1-42DE-A466-2AB48D15BDB0}" srcOrd="0" destOrd="0" presId="urn:microsoft.com/office/officeart/2005/8/layout/vList6"/>
    <dgm:cxn modelId="{03A8005B-5644-403F-A273-5FDC30642C6E}" srcId="{3CA84EA6-A6A9-4D00-B032-FE708A790A7C}" destId="{34AF961B-3F7F-470E-93B0-290E62650EA6}" srcOrd="0" destOrd="0" parTransId="{2B0CA118-13F9-483D-97B3-25D4504C7676}" sibTransId="{6FD27EFB-9ACD-4B24-AD78-73FF59483080}"/>
    <dgm:cxn modelId="{652E25BC-0F91-45C8-93A1-0369427A7406}" type="presOf" srcId="{34AF961B-3F7F-470E-93B0-290E62650EA6}" destId="{8D4236A8-8823-4A24-8362-1CC6FF9A5970}" srcOrd="0" destOrd="0" presId="urn:microsoft.com/office/officeart/2005/8/layout/vList6"/>
    <dgm:cxn modelId="{BE375297-7917-4DA2-B9CB-C2D83B5070AC}" type="presOf" srcId="{668813A9-5952-4E8C-BB6D-FA7F2011E4EF}" destId="{64CCAD5D-6DBD-46AE-A041-CFE87522C68D}" srcOrd="0" destOrd="0" presId="urn:microsoft.com/office/officeart/2005/8/layout/vList6"/>
    <dgm:cxn modelId="{A427600B-BEBC-4524-B1E3-44E8CAA038F4}" type="presOf" srcId="{A531E369-392D-48D7-8B62-61B6CB7707B6}" destId="{64CCAD5D-6DBD-46AE-A041-CFE87522C68D}" srcOrd="0" destOrd="1" presId="urn:microsoft.com/office/officeart/2005/8/layout/vList6"/>
    <dgm:cxn modelId="{8F445745-172A-4FB2-B4CD-DD42AA68C2FD}" type="presOf" srcId="{3CA84EA6-A6A9-4D00-B032-FE708A790A7C}" destId="{4954A8D9-1E1D-4E5D-8C2C-6DFD291F0B24}" srcOrd="0" destOrd="0" presId="urn:microsoft.com/office/officeart/2005/8/layout/vList6"/>
    <dgm:cxn modelId="{8F4FC5AF-1403-4941-BF26-4D252A3C8963}" srcId="{3CA84EA6-A6A9-4D00-B032-FE708A790A7C}" destId="{8F780BB3-6F6D-471D-A2E8-1EADFA2B5673}" srcOrd="1" destOrd="0" parTransId="{1841B17B-1ADD-43D6-AD88-090EF59836E0}" sibTransId="{811A97AF-0539-4E3B-AA15-3B8A2535E24E}"/>
    <dgm:cxn modelId="{20D8C9D2-2836-4B93-90AB-9D44F37A3003}" srcId="{DD8D9E71-B644-43A5-BAC2-CBF826957B55}" destId="{668813A9-5952-4E8C-BB6D-FA7F2011E4EF}" srcOrd="0" destOrd="0" parTransId="{C0623342-5B2B-442E-8393-5897B0183A12}" sibTransId="{2F2231E3-BF5A-44D7-9624-A858166A1EDB}"/>
    <dgm:cxn modelId="{BFFE9BAB-43F4-46C7-A4E5-ACEA61D29CD0}" srcId="{03848E1E-F433-4A97-BB1C-104444458A96}" destId="{DD8D9E71-B644-43A5-BAC2-CBF826957B55}" srcOrd="1" destOrd="0" parTransId="{377D4778-E696-41E8-8555-8E14AF1E8859}" sibTransId="{01CD98A2-F487-4631-B74C-08EF9489BFBF}"/>
    <dgm:cxn modelId="{0F3C0295-FF5C-46B8-931D-7436B96DD650}" srcId="{DD8D9E71-B644-43A5-BAC2-CBF826957B55}" destId="{A531E369-392D-48D7-8B62-61B6CB7707B6}" srcOrd="1" destOrd="0" parTransId="{F4242663-2734-44F8-AEE4-0A8941D49B0C}" sibTransId="{DE650197-F454-464E-BFEC-B328E2185240}"/>
    <dgm:cxn modelId="{2A1359E5-A460-4AC5-97DD-2F500F11D931}" srcId="{03848E1E-F433-4A97-BB1C-104444458A96}" destId="{3CA84EA6-A6A9-4D00-B032-FE708A790A7C}" srcOrd="0" destOrd="0" parTransId="{D2625A8D-5140-469D-9610-5D90AC55CB71}" sibTransId="{BBF2F4F5-9422-4F2C-975C-99F7BF2F9A8E}"/>
    <dgm:cxn modelId="{93DF951D-DD74-4D5F-BEFC-3B9A4298BE93}" type="presOf" srcId="{03848E1E-F433-4A97-BB1C-104444458A96}" destId="{265C27CB-ECAA-4FA1-A10C-C741DF77C964}" srcOrd="0" destOrd="0" presId="urn:microsoft.com/office/officeart/2005/8/layout/vList6"/>
    <dgm:cxn modelId="{6E63933C-8C6C-4949-A55C-5B147174B2D8}" type="presOf" srcId="{8F780BB3-6F6D-471D-A2E8-1EADFA2B5673}" destId="{8D4236A8-8823-4A24-8362-1CC6FF9A5970}" srcOrd="0" destOrd="1" presId="urn:microsoft.com/office/officeart/2005/8/layout/vList6"/>
    <dgm:cxn modelId="{8DAAE732-2AD4-4B27-81DD-C68BAE9B0576}" type="presParOf" srcId="{265C27CB-ECAA-4FA1-A10C-C741DF77C964}" destId="{BC52DEF6-3895-45CA-91FE-E753B3009D83}" srcOrd="0" destOrd="0" presId="urn:microsoft.com/office/officeart/2005/8/layout/vList6"/>
    <dgm:cxn modelId="{533B0A20-B4D7-4E91-A720-44B6FB24C5C3}" type="presParOf" srcId="{BC52DEF6-3895-45CA-91FE-E753B3009D83}" destId="{4954A8D9-1E1D-4E5D-8C2C-6DFD291F0B24}" srcOrd="0" destOrd="0" presId="urn:microsoft.com/office/officeart/2005/8/layout/vList6"/>
    <dgm:cxn modelId="{124BC40D-8661-4760-9F3D-0C9DFB4CD9E2}" type="presParOf" srcId="{BC52DEF6-3895-45CA-91FE-E753B3009D83}" destId="{8D4236A8-8823-4A24-8362-1CC6FF9A5970}" srcOrd="1" destOrd="0" presId="urn:microsoft.com/office/officeart/2005/8/layout/vList6"/>
    <dgm:cxn modelId="{CD4C5EEB-44A0-4BCF-A792-C8EF3025B410}" type="presParOf" srcId="{265C27CB-ECAA-4FA1-A10C-C741DF77C964}" destId="{D1AA0895-3852-4261-977D-7B652E2C470C}" srcOrd="1" destOrd="0" presId="urn:microsoft.com/office/officeart/2005/8/layout/vList6"/>
    <dgm:cxn modelId="{E510F301-5C12-4EDF-9B59-2E547359C807}" type="presParOf" srcId="{265C27CB-ECAA-4FA1-A10C-C741DF77C964}" destId="{1B5B9FE1-4B3E-4F18-99E5-1E29A1C988C2}" srcOrd="2" destOrd="0" presId="urn:microsoft.com/office/officeart/2005/8/layout/vList6"/>
    <dgm:cxn modelId="{6920A040-EB27-4F09-A75D-62F263DCF476}" type="presParOf" srcId="{1B5B9FE1-4B3E-4F18-99E5-1E29A1C988C2}" destId="{80C5CCB1-76E1-42DE-A466-2AB48D15BDB0}" srcOrd="0" destOrd="0" presId="urn:microsoft.com/office/officeart/2005/8/layout/vList6"/>
    <dgm:cxn modelId="{1A54002E-431F-47BF-A2E0-42DD9EF6ABB5}" type="presParOf" srcId="{1B5B9FE1-4B3E-4F18-99E5-1E29A1C988C2}" destId="{64CCAD5D-6DBD-46AE-A041-CFE87522C68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848E1E-F433-4A97-BB1C-104444458A96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CA84EA6-A6A9-4D00-B032-FE708A790A7C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деятельности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625A8D-5140-469D-9610-5D90AC55CB71}" type="parTrans" cxnId="{2A1359E5-A460-4AC5-97DD-2F500F11D931}">
      <dgm:prSet/>
      <dgm:spPr/>
      <dgm:t>
        <a:bodyPr/>
        <a:lstStyle/>
        <a:p>
          <a:endParaRPr lang="ru-RU"/>
        </a:p>
      </dgm:t>
    </dgm:pt>
    <dgm:pt modelId="{BBF2F4F5-9422-4F2C-975C-99F7BF2F9A8E}" type="sibTrans" cxnId="{2A1359E5-A460-4AC5-97DD-2F500F11D931}">
      <dgm:prSet/>
      <dgm:spPr/>
      <dgm:t>
        <a:bodyPr/>
        <a:lstStyle/>
        <a:p>
          <a:endParaRPr lang="ru-RU"/>
        </a:p>
      </dgm:t>
    </dgm:pt>
    <dgm:pt modelId="{34AF961B-3F7F-470E-93B0-290E62650EA6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неустойчивые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0CA118-13F9-483D-97B3-25D4504C7676}" type="parTrans" cxnId="{03A8005B-5644-403F-A273-5FDC30642C6E}">
      <dgm:prSet/>
      <dgm:spPr/>
      <dgm:t>
        <a:bodyPr/>
        <a:lstStyle/>
        <a:p>
          <a:endParaRPr lang="ru-RU"/>
        </a:p>
      </dgm:t>
    </dgm:pt>
    <dgm:pt modelId="{6FD27EFB-9ACD-4B24-AD78-73FF59483080}" type="sibTrans" cxnId="{03A8005B-5644-403F-A273-5FDC30642C6E}">
      <dgm:prSet/>
      <dgm:spPr/>
      <dgm:t>
        <a:bodyPr/>
        <a:lstStyle/>
        <a:p>
          <a:endParaRPr lang="ru-RU"/>
        </a:p>
      </dgm:t>
    </dgm:pt>
    <dgm:pt modelId="{DD8D9E71-B644-43A5-BAC2-CBF826957B55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широте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7D4778-E696-41E8-8555-8E14AF1E8859}" type="parTrans" cxnId="{BFFE9BAB-43F4-46C7-A4E5-ACEA61D29CD0}">
      <dgm:prSet/>
      <dgm:spPr/>
      <dgm:t>
        <a:bodyPr/>
        <a:lstStyle/>
        <a:p>
          <a:endParaRPr lang="ru-RU"/>
        </a:p>
      </dgm:t>
    </dgm:pt>
    <dgm:pt modelId="{01CD98A2-F487-4631-B74C-08EF9489BFBF}" type="sibTrans" cxnId="{BFFE9BAB-43F4-46C7-A4E5-ACEA61D29CD0}">
      <dgm:prSet/>
      <dgm:spPr/>
      <dgm:t>
        <a:bodyPr/>
        <a:lstStyle/>
        <a:p>
          <a:endParaRPr lang="ru-RU"/>
        </a:p>
      </dgm:t>
    </dgm:pt>
    <dgm:pt modelId="{668813A9-5952-4E8C-BB6D-FA7F2011E4EF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односторонние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623342-5B2B-442E-8393-5897B0183A12}" type="parTrans" cxnId="{20D8C9D2-2836-4B93-90AB-9D44F37A3003}">
      <dgm:prSet/>
      <dgm:spPr/>
      <dgm:t>
        <a:bodyPr/>
        <a:lstStyle/>
        <a:p>
          <a:endParaRPr lang="ru-RU"/>
        </a:p>
      </dgm:t>
    </dgm:pt>
    <dgm:pt modelId="{2F2231E3-BF5A-44D7-9624-A858166A1EDB}" type="sibTrans" cxnId="{20D8C9D2-2836-4B93-90AB-9D44F37A3003}">
      <dgm:prSet/>
      <dgm:spPr/>
      <dgm:t>
        <a:bodyPr/>
        <a:lstStyle/>
        <a:p>
          <a:endParaRPr lang="ru-RU"/>
        </a:p>
      </dgm:t>
    </dgm:pt>
    <dgm:pt modelId="{F31D4363-918D-44D8-8505-F15EA1EA5DAA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эпизодические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9F97C-F143-4A77-BC7D-6235560EADFB}" type="parTrans" cxnId="{F33AC307-C42D-4733-BAF2-CB44B2486C6D}">
      <dgm:prSet/>
      <dgm:spPr/>
      <dgm:t>
        <a:bodyPr/>
        <a:lstStyle/>
        <a:p>
          <a:endParaRPr lang="ru-RU"/>
        </a:p>
      </dgm:t>
    </dgm:pt>
    <dgm:pt modelId="{AF412E62-F204-47BB-9ED6-FDC75BBBC5B1}" type="sibTrans" cxnId="{F33AC307-C42D-4733-BAF2-CB44B2486C6D}">
      <dgm:prSet/>
      <dgm:spPr/>
      <dgm:t>
        <a:bodyPr/>
        <a:lstStyle/>
        <a:p>
          <a:endParaRPr lang="ru-RU"/>
        </a:p>
      </dgm:t>
    </dgm:pt>
    <dgm:pt modelId="{0D7F1A30-B33B-4701-AD1F-372225A402DB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устойчивые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0CB9F9-927A-4AE3-865D-FF650A2B7DA2}" type="parTrans" cxnId="{2B48B1C5-75E4-4E1C-921E-4D0A3C089A00}">
      <dgm:prSet/>
      <dgm:spPr/>
      <dgm:t>
        <a:bodyPr/>
        <a:lstStyle/>
        <a:p>
          <a:endParaRPr lang="ru-RU"/>
        </a:p>
      </dgm:t>
    </dgm:pt>
    <dgm:pt modelId="{4D93842A-4646-4B9F-A824-9A1003690436}" type="sibTrans" cxnId="{2B48B1C5-75E4-4E1C-921E-4D0A3C089A00}">
      <dgm:prSet/>
      <dgm:spPr/>
      <dgm:t>
        <a:bodyPr/>
        <a:lstStyle/>
        <a:p>
          <a:endParaRPr lang="ru-RU"/>
        </a:p>
      </dgm:t>
    </dgm:pt>
    <dgm:pt modelId="{D42CB2BD-F30E-4032-AB37-34EAED93AE3E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многосторонние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664656-15E1-40EB-BD5F-BF704330714F}" type="parTrans" cxnId="{AED4F26C-FBA3-4ED6-97DE-05676F4F46C0}">
      <dgm:prSet/>
      <dgm:spPr/>
      <dgm:t>
        <a:bodyPr/>
        <a:lstStyle/>
        <a:p>
          <a:endParaRPr lang="ru-RU"/>
        </a:p>
      </dgm:t>
    </dgm:pt>
    <dgm:pt modelId="{EA8F5428-50A0-40BE-B254-7FCC01D78414}" type="sibTrans" cxnId="{AED4F26C-FBA3-4ED6-97DE-05676F4F46C0}">
      <dgm:prSet/>
      <dgm:spPr/>
      <dgm:t>
        <a:bodyPr/>
        <a:lstStyle/>
        <a:p>
          <a:endParaRPr lang="ru-RU"/>
        </a:p>
      </dgm:t>
    </dgm:pt>
    <dgm:pt modelId="{265C27CB-ECAA-4FA1-A10C-C741DF77C964}" type="pres">
      <dgm:prSet presAssocID="{03848E1E-F433-4A97-BB1C-104444458A9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C52DEF6-3895-45CA-91FE-E753B3009D83}" type="pres">
      <dgm:prSet presAssocID="{3CA84EA6-A6A9-4D00-B032-FE708A790A7C}" presName="linNode" presStyleCnt="0"/>
      <dgm:spPr/>
    </dgm:pt>
    <dgm:pt modelId="{4954A8D9-1E1D-4E5D-8C2C-6DFD291F0B24}" type="pres">
      <dgm:prSet presAssocID="{3CA84EA6-A6A9-4D00-B032-FE708A790A7C}" presName="parentShp" presStyleLbl="node1" presStyleIdx="0" presStyleCnt="2" custScaleX="112445" custScaleY="304603" custLinFactNeighborY="-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236A8-8823-4A24-8362-1CC6FF9A5970}" type="pres">
      <dgm:prSet presAssocID="{3CA84EA6-A6A9-4D00-B032-FE708A790A7C}" presName="childShp" presStyleLbl="bgAccFollowNode1" presStyleIdx="0" presStyleCnt="2" custScaleX="108547" custScaleY="6445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A0895-3852-4261-977D-7B652E2C470C}" type="pres">
      <dgm:prSet presAssocID="{BBF2F4F5-9422-4F2C-975C-99F7BF2F9A8E}" presName="spacing" presStyleCnt="0"/>
      <dgm:spPr/>
    </dgm:pt>
    <dgm:pt modelId="{1B5B9FE1-4B3E-4F18-99E5-1E29A1C988C2}" type="pres">
      <dgm:prSet presAssocID="{DD8D9E71-B644-43A5-BAC2-CBF826957B55}" presName="linNode" presStyleCnt="0"/>
      <dgm:spPr/>
    </dgm:pt>
    <dgm:pt modelId="{80C5CCB1-76E1-42DE-A466-2AB48D15BDB0}" type="pres">
      <dgm:prSet presAssocID="{DD8D9E71-B644-43A5-BAC2-CBF826957B55}" presName="parentShp" presStyleLbl="node1" presStyleIdx="1" presStyleCnt="2" custScaleX="102565" custScaleY="255402" custLinFactNeighborX="-73" custLinFactNeighborY="-21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CAD5D-6DBD-46AE-A041-CFE87522C68D}" type="pres">
      <dgm:prSet presAssocID="{DD8D9E71-B644-43A5-BAC2-CBF826957B55}" presName="childShp" presStyleLbl="bgAccFollowNode1" presStyleIdx="1" presStyleCnt="2" custScaleX="100621" custScaleY="492367" custLinFactNeighborX="70" custLinFactNeighborY="-6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48B1C5-75E4-4E1C-921E-4D0A3C089A00}" srcId="{3CA84EA6-A6A9-4D00-B032-FE708A790A7C}" destId="{0D7F1A30-B33B-4701-AD1F-372225A402DB}" srcOrd="2" destOrd="0" parTransId="{990CB9F9-927A-4AE3-865D-FF650A2B7DA2}" sibTransId="{4D93842A-4646-4B9F-A824-9A1003690436}"/>
    <dgm:cxn modelId="{2A1359E5-A460-4AC5-97DD-2F500F11D931}" srcId="{03848E1E-F433-4A97-BB1C-104444458A96}" destId="{3CA84EA6-A6A9-4D00-B032-FE708A790A7C}" srcOrd="0" destOrd="0" parTransId="{D2625A8D-5140-469D-9610-5D90AC55CB71}" sibTransId="{BBF2F4F5-9422-4F2C-975C-99F7BF2F9A8E}"/>
    <dgm:cxn modelId="{03A8005B-5644-403F-A273-5FDC30642C6E}" srcId="{3CA84EA6-A6A9-4D00-B032-FE708A790A7C}" destId="{34AF961B-3F7F-470E-93B0-290E62650EA6}" srcOrd="0" destOrd="0" parTransId="{2B0CA118-13F9-483D-97B3-25D4504C7676}" sibTransId="{6FD27EFB-9ACD-4B24-AD78-73FF59483080}"/>
    <dgm:cxn modelId="{D252E7E9-0756-4006-9D0C-977E117A8E2D}" type="presOf" srcId="{DD8D9E71-B644-43A5-BAC2-CBF826957B55}" destId="{80C5CCB1-76E1-42DE-A466-2AB48D15BDB0}" srcOrd="0" destOrd="0" presId="urn:microsoft.com/office/officeart/2005/8/layout/vList6"/>
    <dgm:cxn modelId="{F33AC307-C42D-4733-BAF2-CB44B2486C6D}" srcId="{3CA84EA6-A6A9-4D00-B032-FE708A790A7C}" destId="{F31D4363-918D-44D8-8505-F15EA1EA5DAA}" srcOrd="1" destOrd="0" parTransId="{FED9F97C-F143-4A77-BC7D-6235560EADFB}" sibTransId="{AF412E62-F204-47BB-9ED6-FDC75BBBC5B1}"/>
    <dgm:cxn modelId="{EBA8B172-6BEA-43F6-A416-52E07E2094E7}" type="presOf" srcId="{0D7F1A30-B33B-4701-AD1F-372225A402DB}" destId="{8D4236A8-8823-4A24-8362-1CC6FF9A5970}" srcOrd="0" destOrd="2" presId="urn:microsoft.com/office/officeart/2005/8/layout/vList6"/>
    <dgm:cxn modelId="{93B5B664-909B-4AAE-8E99-6A9AFB04BF6C}" type="presOf" srcId="{3CA84EA6-A6A9-4D00-B032-FE708A790A7C}" destId="{4954A8D9-1E1D-4E5D-8C2C-6DFD291F0B24}" srcOrd="0" destOrd="0" presId="urn:microsoft.com/office/officeart/2005/8/layout/vList6"/>
    <dgm:cxn modelId="{04B483ED-BA27-461F-875A-494E0861CF6D}" type="presOf" srcId="{F31D4363-918D-44D8-8505-F15EA1EA5DAA}" destId="{8D4236A8-8823-4A24-8362-1CC6FF9A5970}" srcOrd="0" destOrd="1" presId="urn:microsoft.com/office/officeart/2005/8/layout/vList6"/>
    <dgm:cxn modelId="{E12CC9C8-A120-429B-A8BA-70CC442772E1}" type="presOf" srcId="{D42CB2BD-F30E-4032-AB37-34EAED93AE3E}" destId="{64CCAD5D-6DBD-46AE-A041-CFE87522C68D}" srcOrd="0" destOrd="1" presId="urn:microsoft.com/office/officeart/2005/8/layout/vList6"/>
    <dgm:cxn modelId="{AED4F26C-FBA3-4ED6-97DE-05676F4F46C0}" srcId="{DD8D9E71-B644-43A5-BAC2-CBF826957B55}" destId="{D42CB2BD-F30E-4032-AB37-34EAED93AE3E}" srcOrd="1" destOrd="0" parTransId="{17664656-15E1-40EB-BD5F-BF704330714F}" sibTransId="{EA8F5428-50A0-40BE-B254-7FCC01D78414}"/>
    <dgm:cxn modelId="{729BF376-6E64-4F02-98D0-F10F5177A384}" type="presOf" srcId="{668813A9-5952-4E8C-BB6D-FA7F2011E4EF}" destId="{64CCAD5D-6DBD-46AE-A041-CFE87522C68D}" srcOrd="0" destOrd="0" presId="urn:microsoft.com/office/officeart/2005/8/layout/vList6"/>
    <dgm:cxn modelId="{20D8C9D2-2836-4B93-90AB-9D44F37A3003}" srcId="{DD8D9E71-B644-43A5-BAC2-CBF826957B55}" destId="{668813A9-5952-4E8C-BB6D-FA7F2011E4EF}" srcOrd="0" destOrd="0" parTransId="{C0623342-5B2B-442E-8393-5897B0183A12}" sibTransId="{2F2231E3-BF5A-44D7-9624-A858166A1EDB}"/>
    <dgm:cxn modelId="{AF727258-8D13-489E-AFF2-AA552CA1D1E9}" type="presOf" srcId="{34AF961B-3F7F-470E-93B0-290E62650EA6}" destId="{8D4236A8-8823-4A24-8362-1CC6FF9A5970}" srcOrd="0" destOrd="0" presId="urn:microsoft.com/office/officeart/2005/8/layout/vList6"/>
    <dgm:cxn modelId="{BFFE9BAB-43F4-46C7-A4E5-ACEA61D29CD0}" srcId="{03848E1E-F433-4A97-BB1C-104444458A96}" destId="{DD8D9E71-B644-43A5-BAC2-CBF826957B55}" srcOrd="1" destOrd="0" parTransId="{377D4778-E696-41E8-8555-8E14AF1E8859}" sibTransId="{01CD98A2-F487-4631-B74C-08EF9489BFBF}"/>
    <dgm:cxn modelId="{6DBAE26A-CBA1-4331-BEAF-C4928D1A4E2F}" type="presOf" srcId="{03848E1E-F433-4A97-BB1C-104444458A96}" destId="{265C27CB-ECAA-4FA1-A10C-C741DF77C964}" srcOrd="0" destOrd="0" presId="urn:microsoft.com/office/officeart/2005/8/layout/vList6"/>
    <dgm:cxn modelId="{94C3D43F-0CAC-4ABD-B775-B3D0EFCE1F02}" type="presParOf" srcId="{265C27CB-ECAA-4FA1-A10C-C741DF77C964}" destId="{BC52DEF6-3895-45CA-91FE-E753B3009D83}" srcOrd="0" destOrd="0" presId="urn:microsoft.com/office/officeart/2005/8/layout/vList6"/>
    <dgm:cxn modelId="{5930270A-5AF1-4E3F-A505-E4B09F9726DB}" type="presParOf" srcId="{BC52DEF6-3895-45CA-91FE-E753B3009D83}" destId="{4954A8D9-1E1D-4E5D-8C2C-6DFD291F0B24}" srcOrd="0" destOrd="0" presId="urn:microsoft.com/office/officeart/2005/8/layout/vList6"/>
    <dgm:cxn modelId="{268F17A1-FA2A-4350-951D-A6E404CBF8A1}" type="presParOf" srcId="{BC52DEF6-3895-45CA-91FE-E753B3009D83}" destId="{8D4236A8-8823-4A24-8362-1CC6FF9A5970}" srcOrd="1" destOrd="0" presId="urn:microsoft.com/office/officeart/2005/8/layout/vList6"/>
    <dgm:cxn modelId="{29243083-2342-42BF-8C51-59192A966253}" type="presParOf" srcId="{265C27CB-ECAA-4FA1-A10C-C741DF77C964}" destId="{D1AA0895-3852-4261-977D-7B652E2C470C}" srcOrd="1" destOrd="0" presId="urn:microsoft.com/office/officeart/2005/8/layout/vList6"/>
    <dgm:cxn modelId="{245F6825-720D-496C-9067-B9EA7A8EEAF3}" type="presParOf" srcId="{265C27CB-ECAA-4FA1-A10C-C741DF77C964}" destId="{1B5B9FE1-4B3E-4F18-99E5-1E29A1C988C2}" srcOrd="2" destOrd="0" presId="urn:microsoft.com/office/officeart/2005/8/layout/vList6"/>
    <dgm:cxn modelId="{D2DC1FFF-23A2-40EB-911E-A4146E374FA4}" type="presParOf" srcId="{1B5B9FE1-4B3E-4F18-99E5-1E29A1C988C2}" destId="{80C5CCB1-76E1-42DE-A466-2AB48D15BDB0}" srcOrd="0" destOrd="0" presId="urn:microsoft.com/office/officeart/2005/8/layout/vList6"/>
    <dgm:cxn modelId="{932C823D-20C6-4624-B69D-ABDDF91D3DAD}" type="presParOf" srcId="{1B5B9FE1-4B3E-4F18-99E5-1E29A1C988C2}" destId="{64CCAD5D-6DBD-46AE-A041-CFE87522C68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3848E1E-F433-4A97-BB1C-104444458A96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CA84EA6-A6A9-4D00-B032-FE708A790A7C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деятельности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625A8D-5140-469D-9610-5D90AC55CB71}" type="parTrans" cxnId="{2A1359E5-A460-4AC5-97DD-2F500F11D931}">
      <dgm:prSet/>
      <dgm:spPr/>
      <dgm:t>
        <a:bodyPr/>
        <a:lstStyle/>
        <a:p>
          <a:endParaRPr lang="ru-RU"/>
        </a:p>
      </dgm:t>
    </dgm:pt>
    <dgm:pt modelId="{BBF2F4F5-9422-4F2C-975C-99F7BF2F9A8E}" type="sibTrans" cxnId="{2A1359E5-A460-4AC5-97DD-2F500F11D931}">
      <dgm:prSet/>
      <dgm:spPr/>
      <dgm:t>
        <a:bodyPr/>
        <a:lstStyle/>
        <a:p>
          <a:endParaRPr lang="ru-RU"/>
        </a:p>
      </dgm:t>
    </dgm:pt>
    <dgm:pt modelId="{34AF961B-3F7F-470E-93B0-290E62650EA6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неустойчивые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0CA118-13F9-483D-97B3-25D4504C7676}" type="parTrans" cxnId="{03A8005B-5644-403F-A273-5FDC30642C6E}">
      <dgm:prSet/>
      <dgm:spPr/>
      <dgm:t>
        <a:bodyPr/>
        <a:lstStyle/>
        <a:p>
          <a:endParaRPr lang="ru-RU"/>
        </a:p>
      </dgm:t>
    </dgm:pt>
    <dgm:pt modelId="{6FD27EFB-9ACD-4B24-AD78-73FF59483080}" type="sibTrans" cxnId="{03A8005B-5644-403F-A273-5FDC30642C6E}">
      <dgm:prSet/>
      <dgm:spPr/>
      <dgm:t>
        <a:bodyPr/>
        <a:lstStyle/>
        <a:p>
          <a:endParaRPr lang="ru-RU"/>
        </a:p>
      </dgm:t>
    </dgm:pt>
    <dgm:pt modelId="{DD8D9E71-B644-43A5-BAC2-CBF826957B55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широте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7D4778-E696-41E8-8555-8E14AF1E8859}" type="parTrans" cxnId="{BFFE9BAB-43F4-46C7-A4E5-ACEA61D29CD0}">
      <dgm:prSet/>
      <dgm:spPr/>
      <dgm:t>
        <a:bodyPr/>
        <a:lstStyle/>
        <a:p>
          <a:endParaRPr lang="ru-RU"/>
        </a:p>
      </dgm:t>
    </dgm:pt>
    <dgm:pt modelId="{01CD98A2-F487-4631-B74C-08EF9489BFBF}" type="sibTrans" cxnId="{BFFE9BAB-43F4-46C7-A4E5-ACEA61D29CD0}">
      <dgm:prSet/>
      <dgm:spPr/>
      <dgm:t>
        <a:bodyPr/>
        <a:lstStyle/>
        <a:p>
          <a:endParaRPr lang="ru-RU"/>
        </a:p>
      </dgm:t>
    </dgm:pt>
    <dgm:pt modelId="{668813A9-5952-4E8C-BB6D-FA7F2011E4EF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односторонние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623342-5B2B-442E-8393-5897B0183A12}" type="parTrans" cxnId="{20D8C9D2-2836-4B93-90AB-9D44F37A3003}">
      <dgm:prSet/>
      <dgm:spPr/>
      <dgm:t>
        <a:bodyPr/>
        <a:lstStyle/>
        <a:p>
          <a:endParaRPr lang="ru-RU"/>
        </a:p>
      </dgm:t>
    </dgm:pt>
    <dgm:pt modelId="{2F2231E3-BF5A-44D7-9624-A858166A1EDB}" type="sibTrans" cxnId="{20D8C9D2-2836-4B93-90AB-9D44F37A3003}">
      <dgm:prSet/>
      <dgm:spPr/>
      <dgm:t>
        <a:bodyPr/>
        <a:lstStyle/>
        <a:p>
          <a:endParaRPr lang="ru-RU"/>
        </a:p>
      </dgm:t>
    </dgm:pt>
    <dgm:pt modelId="{F31D4363-918D-44D8-8505-F15EA1EA5DAA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эпизодические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9F97C-F143-4A77-BC7D-6235560EADFB}" type="parTrans" cxnId="{F33AC307-C42D-4733-BAF2-CB44B2486C6D}">
      <dgm:prSet/>
      <dgm:spPr/>
      <dgm:t>
        <a:bodyPr/>
        <a:lstStyle/>
        <a:p>
          <a:endParaRPr lang="ru-RU"/>
        </a:p>
      </dgm:t>
    </dgm:pt>
    <dgm:pt modelId="{AF412E62-F204-47BB-9ED6-FDC75BBBC5B1}" type="sibTrans" cxnId="{F33AC307-C42D-4733-BAF2-CB44B2486C6D}">
      <dgm:prSet/>
      <dgm:spPr/>
      <dgm:t>
        <a:bodyPr/>
        <a:lstStyle/>
        <a:p>
          <a:endParaRPr lang="ru-RU"/>
        </a:p>
      </dgm:t>
    </dgm:pt>
    <dgm:pt modelId="{0D7F1A30-B33B-4701-AD1F-372225A402DB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устойчивые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0CB9F9-927A-4AE3-865D-FF650A2B7DA2}" type="parTrans" cxnId="{2B48B1C5-75E4-4E1C-921E-4D0A3C089A00}">
      <dgm:prSet/>
      <dgm:spPr/>
      <dgm:t>
        <a:bodyPr/>
        <a:lstStyle/>
        <a:p>
          <a:endParaRPr lang="ru-RU"/>
        </a:p>
      </dgm:t>
    </dgm:pt>
    <dgm:pt modelId="{4D93842A-4646-4B9F-A824-9A1003690436}" type="sibTrans" cxnId="{2B48B1C5-75E4-4E1C-921E-4D0A3C089A00}">
      <dgm:prSet/>
      <dgm:spPr/>
      <dgm:t>
        <a:bodyPr/>
        <a:lstStyle/>
        <a:p>
          <a:endParaRPr lang="ru-RU"/>
        </a:p>
      </dgm:t>
    </dgm:pt>
    <dgm:pt modelId="{D42CB2BD-F30E-4032-AB37-34EAED93AE3E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многосторонни</a:t>
          </a:r>
          <a:r>
            <a:rPr lang="ru-RU" sz="500" dirty="0" smtClean="0"/>
            <a:t>е </a:t>
          </a:r>
          <a:endParaRPr lang="ru-RU" sz="500" dirty="0"/>
        </a:p>
      </dgm:t>
    </dgm:pt>
    <dgm:pt modelId="{17664656-15E1-40EB-BD5F-BF704330714F}" type="parTrans" cxnId="{AED4F26C-FBA3-4ED6-97DE-05676F4F46C0}">
      <dgm:prSet/>
      <dgm:spPr/>
      <dgm:t>
        <a:bodyPr/>
        <a:lstStyle/>
        <a:p>
          <a:endParaRPr lang="ru-RU"/>
        </a:p>
      </dgm:t>
    </dgm:pt>
    <dgm:pt modelId="{EA8F5428-50A0-40BE-B254-7FCC01D78414}" type="sibTrans" cxnId="{AED4F26C-FBA3-4ED6-97DE-05676F4F46C0}">
      <dgm:prSet/>
      <dgm:spPr/>
      <dgm:t>
        <a:bodyPr/>
        <a:lstStyle/>
        <a:p>
          <a:endParaRPr lang="ru-RU"/>
        </a:p>
      </dgm:t>
    </dgm:pt>
    <dgm:pt modelId="{265C27CB-ECAA-4FA1-A10C-C741DF77C964}" type="pres">
      <dgm:prSet presAssocID="{03848E1E-F433-4A97-BB1C-104444458A9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C52DEF6-3895-45CA-91FE-E753B3009D83}" type="pres">
      <dgm:prSet presAssocID="{3CA84EA6-A6A9-4D00-B032-FE708A790A7C}" presName="linNode" presStyleCnt="0"/>
      <dgm:spPr/>
    </dgm:pt>
    <dgm:pt modelId="{4954A8D9-1E1D-4E5D-8C2C-6DFD291F0B24}" type="pres">
      <dgm:prSet presAssocID="{3CA84EA6-A6A9-4D00-B032-FE708A790A7C}" presName="parentShp" presStyleLbl="node1" presStyleIdx="0" presStyleCnt="2" custScaleX="107167" custScaleY="332261" custLinFactNeighborY="-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236A8-8823-4A24-8362-1CC6FF9A5970}" type="pres">
      <dgm:prSet presAssocID="{3CA84EA6-A6A9-4D00-B032-FE708A790A7C}" presName="childShp" presStyleLbl="bgAccFollowNode1" presStyleIdx="0" presStyleCnt="2" custScaleY="4307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A0895-3852-4261-977D-7B652E2C470C}" type="pres">
      <dgm:prSet presAssocID="{BBF2F4F5-9422-4F2C-975C-99F7BF2F9A8E}" presName="spacing" presStyleCnt="0"/>
      <dgm:spPr/>
    </dgm:pt>
    <dgm:pt modelId="{1B5B9FE1-4B3E-4F18-99E5-1E29A1C988C2}" type="pres">
      <dgm:prSet presAssocID="{DD8D9E71-B644-43A5-BAC2-CBF826957B55}" presName="linNode" presStyleCnt="0"/>
      <dgm:spPr/>
    </dgm:pt>
    <dgm:pt modelId="{80C5CCB1-76E1-42DE-A466-2AB48D15BDB0}" type="pres">
      <dgm:prSet presAssocID="{DD8D9E71-B644-43A5-BAC2-CBF826957B55}" presName="parentShp" presStyleLbl="node1" presStyleIdx="1" presStyleCnt="2" custScaleX="107506" custScaleY="319738" custLinFactNeighborX="-85" custLinFactNeighborY="-68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CAD5D-6DBD-46AE-A041-CFE87522C68D}" type="pres">
      <dgm:prSet presAssocID="{DD8D9E71-B644-43A5-BAC2-CBF826957B55}" presName="childShp" presStyleLbl="bgAccFollowNode1" presStyleIdx="1" presStyleCnt="2" custScaleY="530184" custLinFactNeighborX="917" custLinFactNeighborY="15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7A87B0-1DE8-4D74-906E-581E2D3717F6}" type="presOf" srcId="{F31D4363-918D-44D8-8505-F15EA1EA5DAA}" destId="{8D4236A8-8823-4A24-8362-1CC6FF9A5970}" srcOrd="0" destOrd="1" presId="urn:microsoft.com/office/officeart/2005/8/layout/vList6"/>
    <dgm:cxn modelId="{2B48B1C5-75E4-4E1C-921E-4D0A3C089A00}" srcId="{3CA84EA6-A6A9-4D00-B032-FE708A790A7C}" destId="{0D7F1A30-B33B-4701-AD1F-372225A402DB}" srcOrd="2" destOrd="0" parTransId="{990CB9F9-927A-4AE3-865D-FF650A2B7DA2}" sibTransId="{4D93842A-4646-4B9F-A824-9A1003690436}"/>
    <dgm:cxn modelId="{198316F2-E1EA-4688-A309-B94C5B87B27B}" type="presOf" srcId="{03848E1E-F433-4A97-BB1C-104444458A96}" destId="{265C27CB-ECAA-4FA1-A10C-C741DF77C964}" srcOrd="0" destOrd="0" presId="urn:microsoft.com/office/officeart/2005/8/layout/vList6"/>
    <dgm:cxn modelId="{2A1359E5-A460-4AC5-97DD-2F500F11D931}" srcId="{03848E1E-F433-4A97-BB1C-104444458A96}" destId="{3CA84EA6-A6A9-4D00-B032-FE708A790A7C}" srcOrd="0" destOrd="0" parTransId="{D2625A8D-5140-469D-9610-5D90AC55CB71}" sibTransId="{BBF2F4F5-9422-4F2C-975C-99F7BF2F9A8E}"/>
    <dgm:cxn modelId="{03A8005B-5644-403F-A273-5FDC30642C6E}" srcId="{3CA84EA6-A6A9-4D00-B032-FE708A790A7C}" destId="{34AF961B-3F7F-470E-93B0-290E62650EA6}" srcOrd="0" destOrd="0" parTransId="{2B0CA118-13F9-483D-97B3-25D4504C7676}" sibTransId="{6FD27EFB-9ACD-4B24-AD78-73FF59483080}"/>
    <dgm:cxn modelId="{F33AC307-C42D-4733-BAF2-CB44B2486C6D}" srcId="{3CA84EA6-A6A9-4D00-B032-FE708A790A7C}" destId="{F31D4363-918D-44D8-8505-F15EA1EA5DAA}" srcOrd="1" destOrd="0" parTransId="{FED9F97C-F143-4A77-BC7D-6235560EADFB}" sibTransId="{AF412E62-F204-47BB-9ED6-FDC75BBBC5B1}"/>
    <dgm:cxn modelId="{CF9B0CAA-9158-4945-A3BB-A0CBEFFCBC80}" type="presOf" srcId="{0D7F1A30-B33B-4701-AD1F-372225A402DB}" destId="{8D4236A8-8823-4A24-8362-1CC6FF9A5970}" srcOrd="0" destOrd="2" presId="urn:microsoft.com/office/officeart/2005/8/layout/vList6"/>
    <dgm:cxn modelId="{5CD10DD2-6367-480F-BD82-3084D346CA82}" type="presOf" srcId="{3CA84EA6-A6A9-4D00-B032-FE708A790A7C}" destId="{4954A8D9-1E1D-4E5D-8C2C-6DFD291F0B24}" srcOrd="0" destOrd="0" presId="urn:microsoft.com/office/officeart/2005/8/layout/vList6"/>
    <dgm:cxn modelId="{AED4F26C-FBA3-4ED6-97DE-05676F4F46C0}" srcId="{DD8D9E71-B644-43A5-BAC2-CBF826957B55}" destId="{D42CB2BD-F30E-4032-AB37-34EAED93AE3E}" srcOrd="1" destOrd="0" parTransId="{17664656-15E1-40EB-BD5F-BF704330714F}" sibTransId="{EA8F5428-50A0-40BE-B254-7FCC01D78414}"/>
    <dgm:cxn modelId="{20D8C9D2-2836-4B93-90AB-9D44F37A3003}" srcId="{DD8D9E71-B644-43A5-BAC2-CBF826957B55}" destId="{668813A9-5952-4E8C-BB6D-FA7F2011E4EF}" srcOrd="0" destOrd="0" parTransId="{C0623342-5B2B-442E-8393-5897B0183A12}" sibTransId="{2F2231E3-BF5A-44D7-9624-A858166A1EDB}"/>
    <dgm:cxn modelId="{2D591D07-3B75-4890-8E37-F56520DC04A9}" type="presOf" srcId="{34AF961B-3F7F-470E-93B0-290E62650EA6}" destId="{8D4236A8-8823-4A24-8362-1CC6FF9A5970}" srcOrd="0" destOrd="0" presId="urn:microsoft.com/office/officeart/2005/8/layout/vList6"/>
    <dgm:cxn modelId="{65FF5449-E50F-4BDF-BC25-01007AF4470A}" type="presOf" srcId="{DD8D9E71-B644-43A5-BAC2-CBF826957B55}" destId="{80C5CCB1-76E1-42DE-A466-2AB48D15BDB0}" srcOrd="0" destOrd="0" presId="urn:microsoft.com/office/officeart/2005/8/layout/vList6"/>
    <dgm:cxn modelId="{A7B10C28-7558-4C38-A91E-FA031076D25F}" type="presOf" srcId="{D42CB2BD-F30E-4032-AB37-34EAED93AE3E}" destId="{64CCAD5D-6DBD-46AE-A041-CFE87522C68D}" srcOrd="0" destOrd="1" presId="urn:microsoft.com/office/officeart/2005/8/layout/vList6"/>
    <dgm:cxn modelId="{BFFE9BAB-43F4-46C7-A4E5-ACEA61D29CD0}" srcId="{03848E1E-F433-4A97-BB1C-104444458A96}" destId="{DD8D9E71-B644-43A5-BAC2-CBF826957B55}" srcOrd="1" destOrd="0" parTransId="{377D4778-E696-41E8-8555-8E14AF1E8859}" sibTransId="{01CD98A2-F487-4631-B74C-08EF9489BFBF}"/>
    <dgm:cxn modelId="{154DB70A-08B7-426C-9AB2-9674C8080D3D}" type="presOf" srcId="{668813A9-5952-4E8C-BB6D-FA7F2011E4EF}" destId="{64CCAD5D-6DBD-46AE-A041-CFE87522C68D}" srcOrd="0" destOrd="0" presId="urn:microsoft.com/office/officeart/2005/8/layout/vList6"/>
    <dgm:cxn modelId="{C973E453-0C09-493E-8457-A8462E66D997}" type="presParOf" srcId="{265C27CB-ECAA-4FA1-A10C-C741DF77C964}" destId="{BC52DEF6-3895-45CA-91FE-E753B3009D83}" srcOrd="0" destOrd="0" presId="urn:microsoft.com/office/officeart/2005/8/layout/vList6"/>
    <dgm:cxn modelId="{DE5B74B5-6FEB-4F75-8F5C-FC9C2D6B8684}" type="presParOf" srcId="{BC52DEF6-3895-45CA-91FE-E753B3009D83}" destId="{4954A8D9-1E1D-4E5D-8C2C-6DFD291F0B24}" srcOrd="0" destOrd="0" presId="urn:microsoft.com/office/officeart/2005/8/layout/vList6"/>
    <dgm:cxn modelId="{DA4B7B44-AC1E-44F3-9B98-18169330B502}" type="presParOf" srcId="{BC52DEF6-3895-45CA-91FE-E753B3009D83}" destId="{8D4236A8-8823-4A24-8362-1CC6FF9A5970}" srcOrd="1" destOrd="0" presId="urn:microsoft.com/office/officeart/2005/8/layout/vList6"/>
    <dgm:cxn modelId="{CA64080A-1698-42C7-99BD-7F3100E775E1}" type="presParOf" srcId="{265C27CB-ECAA-4FA1-A10C-C741DF77C964}" destId="{D1AA0895-3852-4261-977D-7B652E2C470C}" srcOrd="1" destOrd="0" presId="urn:microsoft.com/office/officeart/2005/8/layout/vList6"/>
    <dgm:cxn modelId="{15A83D32-0B97-462F-8138-E2AF86BB97B3}" type="presParOf" srcId="{265C27CB-ECAA-4FA1-A10C-C741DF77C964}" destId="{1B5B9FE1-4B3E-4F18-99E5-1E29A1C988C2}" srcOrd="2" destOrd="0" presId="urn:microsoft.com/office/officeart/2005/8/layout/vList6"/>
    <dgm:cxn modelId="{E06A4FC7-340D-4F09-9312-3E7EDDF88A00}" type="presParOf" srcId="{1B5B9FE1-4B3E-4F18-99E5-1E29A1C988C2}" destId="{80C5CCB1-76E1-42DE-A466-2AB48D15BDB0}" srcOrd="0" destOrd="0" presId="urn:microsoft.com/office/officeart/2005/8/layout/vList6"/>
    <dgm:cxn modelId="{ACCDC3AF-587B-4863-9B70-F479D508D935}" type="presParOf" srcId="{1B5B9FE1-4B3E-4F18-99E5-1E29A1C988C2}" destId="{64CCAD5D-6DBD-46AE-A041-CFE87522C68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848E1E-F433-4A97-BB1C-104444458A96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CA84EA6-A6A9-4D00-B032-FE708A790A7C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направленности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625A8D-5140-469D-9610-5D90AC55CB71}" type="parTrans" cxnId="{2A1359E5-A460-4AC5-97DD-2F500F11D931}">
      <dgm:prSet/>
      <dgm:spPr/>
      <dgm:t>
        <a:bodyPr/>
        <a:lstStyle/>
        <a:p>
          <a:endParaRPr lang="ru-RU"/>
        </a:p>
      </dgm:t>
    </dgm:pt>
    <dgm:pt modelId="{BBF2F4F5-9422-4F2C-975C-99F7BF2F9A8E}" type="sibTrans" cxnId="{2A1359E5-A460-4AC5-97DD-2F500F11D931}">
      <dgm:prSet/>
      <dgm:spPr/>
      <dgm:t>
        <a:bodyPr/>
        <a:lstStyle/>
        <a:p>
          <a:endParaRPr lang="ru-RU"/>
        </a:p>
      </dgm:t>
    </dgm:pt>
    <dgm:pt modelId="{34AF961B-3F7F-470E-93B0-290E62650EA6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широкие учебные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0CA118-13F9-483D-97B3-25D4504C7676}" type="parTrans" cxnId="{03A8005B-5644-403F-A273-5FDC30642C6E}">
      <dgm:prSet/>
      <dgm:spPr/>
      <dgm:t>
        <a:bodyPr/>
        <a:lstStyle/>
        <a:p>
          <a:endParaRPr lang="ru-RU"/>
        </a:p>
      </dgm:t>
    </dgm:pt>
    <dgm:pt modelId="{6FD27EFB-9ACD-4B24-AD78-73FF59483080}" type="sibTrans" cxnId="{03A8005B-5644-403F-A273-5FDC30642C6E}">
      <dgm:prSet/>
      <dgm:spPr/>
      <dgm:t>
        <a:bodyPr/>
        <a:lstStyle/>
        <a:p>
          <a:endParaRPr lang="ru-RU"/>
        </a:p>
      </dgm:t>
    </dgm:pt>
    <dgm:pt modelId="{AF3E5209-C845-4AC6-A9F0-5A00066FD29B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учебно-познавательные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78226-33F5-4240-81A2-DAA58CEC62FB}" type="parTrans" cxnId="{B6C67285-B04C-41B6-A31B-CE135F577EC1}">
      <dgm:prSet/>
      <dgm:spPr/>
      <dgm:t>
        <a:bodyPr/>
        <a:lstStyle/>
        <a:p>
          <a:endParaRPr lang="ru-RU"/>
        </a:p>
      </dgm:t>
    </dgm:pt>
    <dgm:pt modelId="{04946C6F-9A40-4CC2-9DA2-52D5C6EB4A17}" type="sibTrans" cxnId="{B6C67285-B04C-41B6-A31B-CE135F577EC1}">
      <dgm:prSet/>
      <dgm:spPr/>
      <dgm:t>
        <a:bodyPr/>
        <a:lstStyle/>
        <a:p>
          <a:endParaRPr lang="ru-RU"/>
        </a:p>
      </dgm:t>
    </dgm:pt>
    <dgm:pt modelId="{29C33D64-2197-4385-8F24-4D723294C1C5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самообразовательные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7111C-A917-43DE-8C33-3B6D9869E8AF}" type="parTrans" cxnId="{DFA709F2-F15A-4A5E-AFCD-CA08DE47C958}">
      <dgm:prSet/>
      <dgm:spPr/>
      <dgm:t>
        <a:bodyPr/>
        <a:lstStyle/>
        <a:p>
          <a:endParaRPr lang="ru-RU"/>
        </a:p>
      </dgm:t>
    </dgm:pt>
    <dgm:pt modelId="{D8827D90-7B6E-473B-B777-03FAC314D68E}" type="sibTrans" cxnId="{DFA709F2-F15A-4A5E-AFCD-CA08DE47C958}">
      <dgm:prSet/>
      <dgm:spPr/>
      <dgm:t>
        <a:bodyPr/>
        <a:lstStyle/>
        <a:p>
          <a:endParaRPr lang="ru-RU"/>
        </a:p>
      </dgm:t>
    </dgm:pt>
    <dgm:pt modelId="{265C27CB-ECAA-4FA1-A10C-C741DF77C964}" type="pres">
      <dgm:prSet presAssocID="{03848E1E-F433-4A97-BB1C-104444458A9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C52DEF6-3895-45CA-91FE-E753B3009D83}" type="pres">
      <dgm:prSet presAssocID="{3CA84EA6-A6A9-4D00-B032-FE708A790A7C}" presName="linNode" presStyleCnt="0"/>
      <dgm:spPr/>
    </dgm:pt>
    <dgm:pt modelId="{4954A8D9-1E1D-4E5D-8C2C-6DFD291F0B24}" type="pres">
      <dgm:prSet presAssocID="{3CA84EA6-A6A9-4D00-B032-FE708A790A7C}" presName="parentShp" presStyleLbl="node1" presStyleIdx="0" presStyleCnt="1" custScaleX="121171" custScaleY="35532" custLinFactNeighborY="-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236A8-8823-4A24-8362-1CC6FF9A5970}" type="pres">
      <dgm:prSet presAssocID="{3CA84EA6-A6A9-4D00-B032-FE708A790A7C}" presName="childShp" presStyleLbl="bgAccFollowNode1" presStyleIdx="0" presStyleCnt="1" custScaleX="116293" custScaleY="69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751A01-0FBD-4D2D-AF2B-12486E0C88A5}" type="presOf" srcId="{3CA84EA6-A6A9-4D00-B032-FE708A790A7C}" destId="{4954A8D9-1E1D-4E5D-8C2C-6DFD291F0B24}" srcOrd="0" destOrd="0" presId="urn:microsoft.com/office/officeart/2005/8/layout/vList6"/>
    <dgm:cxn modelId="{2A1359E5-A460-4AC5-97DD-2F500F11D931}" srcId="{03848E1E-F433-4A97-BB1C-104444458A96}" destId="{3CA84EA6-A6A9-4D00-B032-FE708A790A7C}" srcOrd="0" destOrd="0" parTransId="{D2625A8D-5140-469D-9610-5D90AC55CB71}" sibTransId="{BBF2F4F5-9422-4F2C-975C-99F7BF2F9A8E}"/>
    <dgm:cxn modelId="{DFA709F2-F15A-4A5E-AFCD-CA08DE47C958}" srcId="{3CA84EA6-A6A9-4D00-B032-FE708A790A7C}" destId="{29C33D64-2197-4385-8F24-4D723294C1C5}" srcOrd="2" destOrd="0" parTransId="{6947111C-A917-43DE-8C33-3B6D9869E8AF}" sibTransId="{D8827D90-7B6E-473B-B777-03FAC314D68E}"/>
    <dgm:cxn modelId="{03A8005B-5644-403F-A273-5FDC30642C6E}" srcId="{3CA84EA6-A6A9-4D00-B032-FE708A790A7C}" destId="{34AF961B-3F7F-470E-93B0-290E62650EA6}" srcOrd="0" destOrd="0" parTransId="{2B0CA118-13F9-483D-97B3-25D4504C7676}" sibTransId="{6FD27EFB-9ACD-4B24-AD78-73FF59483080}"/>
    <dgm:cxn modelId="{1F6BCD26-1314-4D35-A173-EAE145FAF6DB}" type="presOf" srcId="{34AF961B-3F7F-470E-93B0-290E62650EA6}" destId="{8D4236A8-8823-4A24-8362-1CC6FF9A5970}" srcOrd="0" destOrd="0" presId="urn:microsoft.com/office/officeart/2005/8/layout/vList6"/>
    <dgm:cxn modelId="{B6C67285-B04C-41B6-A31B-CE135F577EC1}" srcId="{3CA84EA6-A6A9-4D00-B032-FE708A790A7C}" destId="{AF3E5209-C845-4AC6-A9F0-5A00066FD29B}" srcOrd="1" destOrd="0" parTransId="{B7878226-33F5-4240-81A2-DAA58CEC62FB}" sibTransId="{04946C6F-9A40-4CC2-9DA2-52D5C6EB4A17}"/>
    <dgm:cxn modelId="{30723D6D-2960-473C-9F9A-BDAE2E8A6038}" type="presOf" srcId="{AF3E5209-C845-4AC6-A9F0-5A00066FD29B}" destId="{8D4236A8-8823-4A24-8362-1CC6FF9A5970}" srcOrd="0" destOrd="1" presId="urn:microsoft.com/office/officeart/2005/8/layout/vList6"/>
    <dgm:cxn modelId="{2B35199C-0970-4A32-9C51-FE5DDE5B4FDD}" type="presOf" srcId="{29C33D64-2197-4385-8F24-4D723294C1C5}" destId="{8D4236A8-8823-4A24-8362-1CC6FF9A5970}" srcOrd="0" destOrd="2" presId="urn:microsoft.com/office/officeart/2005/8/layout/vList6"/>
    <dgm:cxn modelId="{AB940A9D-827F-4FF5-AA54-42E39BD4F746}" type="presOf" srcId="{03848E1E-F433-4A97-BB1C-104444458A96}" destId="{265C27CB-ECAA-4FA1-A10C-C741DF77C964}" srcOrd="0" destOrd="0" presId="urn:microsoft.com/office/officeart/2005/8/layout/vList6"/>
    <dgm:cxn modelId="{0B93C35F-1308-4655-B231-DDE8629C3E92}" type="presParOf" srcId="{265C27CB-ECAA-4FA1-A10C-C741DF77C964}" destId="{BC52DEF6-3895-45CA-91FE-E753B3009D83}" srcOrd="0" destOrd="0" presId="urn:microsoft.com/office/officeart/2005/8/layout/vList6"/>
    <dgm:cxn modelId="{D7C3A3EB-E64E-4360-9600-A8ABFABB41B1}" type="presParOf" srcId="{BC52DEF6-3895-45CA-91FE-E753B3009D83}" destId="{4954A8D9-1E1D-4E5D-8C2C-6DFD291F0B24}" srcOrd="0" destOrd="0" presId="urn:microsoft.com/office/officeart/2005/8/layout/vList6"/>
    <dgm:cxn modelId="{105B7EBD-78CB-4B0F-B8C7-D1BDD3CCBCE8}" type="presParOf" srcId="{BC52DEF6-3895-45CA-91FE-E753B3009D83}" destId="{8D4236A8-8823-4A24-8362-1CC6FF9A597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702DFBD-AA28-42E0-BA98-E20F84D11012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7DE6D51-01A4-490E-9D16-BF887B0A0E06}">
      <dgm:prSet phldrT="[Текст]" custT="1"/>
      <dgm:spPr/>
      <dgm:t>
        <a:bodyPr/>
        <a:lstStyle/>
        <a:p>
          <a:r>
            <a:rPr lang="ru-RU" sz="24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Условиями формирования познавательного интереса </a:t>
          </a:r>
          <a:endParaRPr lang="ru-RU" sz="2400" b="1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CF931C-00F3-48E3-B844-CF41D3B15BB4}" type="parTrans" cxnId="{815EECEB-7B23-423F-9F7C-05ADA501B03D}">
      <dgm:prSet/>
      <dgm:spPr/>
      <dgm:t>
        <a:bodyPr/>
        <a:lstStyle/>
        <a:p>
          <a:endParaRPr lang="ru-RU"/>
        </a:p>
      </dgm:t>
    </dgm:pt>
    <dgm:pt modelId="{80DC2C12-F794-46C5-AF61-D03EC9DB0D4B}" type="sibTrans" cxnId="{815EECEB-7B23-423F-9F7C-05ADA501B03D}">
      <dgm:prSet/>
      <dgm:spPr/>
      <dgm:t>
        <a:bodyPr/>
        <a:lstStyle/>
        <a:p>
          <a:endParaRPr lang="ru-RU"/>
        </a:p>
      </dgm:t>
    </dgm:pt>
    <dgm:pt modelId="{79FF774A-F383-414E-B9DC-02E9073AAEF8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учебного процесса на оптимальном уровне развития учащихся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A20C2B-5485-47B3-A638-DA0D613414FC}" type="parTrans" cxnId="{3623BA93-6C76-4915-9EEF-A7959F8C9740}">
      <dgm:prSet/>
      <dgm:spPr/>
      <dgm:t>
        <a:bodyPr/>
        <a:lstStyle/>
        <a:p>
          <a:endParaRPr lang="ru-RU"/>
        </a:p>
      </dgm:t>
    </dgm:pt>
    <dgm:pt modelId="{DA4CA462-F133-4238-8281-91953D1F456F}" type="sibTrans" cxnId="{3623BA93-6C76-4915-9EEF-A7959F8C9740}">
      <dgm:prSet/>
      <dgm:spPr/>
      <dgm:t>
        <a:bodyPr/>
        <a:lstStyle/>
        <a:p>
          <a:endParaRPr lang="ru-RU"/>
        </a:p>
      </dgm:t>
    </dgm:pt>
    <dgm:pt modelId="{02E10792-15E8-4B61-A936-CE13077EF248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интереса к учебному труду за счёт его разнообразия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B35E39-F231-4D7F-95D3-2A6B6046F02B}" type="parTrans" cxnId="{63870B6E-D59B-4BFA-80CD-98E0666CC396}">
      <dgm:prSet/>
      <dgm:spPr/>
      <dgm:t>
        <a:bodyPr/>
        <a:lstStyle/>
        <a:p>
          <a:endParaRPr lang="ru-RU"/>
        </a:p>
      </dgm:t>
    </dgm:pt>
    <dgm:pt modelId="{9A60B877-F007-44FC-BD4F-21FE12044136}" type="sibTrans" cxnId="{63870B6E-D59B-4BFA-80CD-98E0666CC396}">
      <dgm:prSet/>
      <dgm:spPr/>
      <dgm:t>
        <a:bodyPr/>
        <a:lstStyle/>
        <a:p>
          <a:endParaRPr lang="ru-RU"/>
        </a:p>
      </dgm:t>
    </dgm:pt>
    <dgm:pt modelId="{91336D2C-BF7C-4E82-9190-FC0EAB670BDD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самостоятельный поиск новых знаний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A8D8A-3075-4529-9A19-BE2F18D0F827}" type="parTrans" cxnId="{71B1C0DC-0401-4C01-AAD1-9F75765C6F70}">
      <dgm:prSet/>
      <dgm:spPr/>
      <dgm:t>
        <a:bodyPr/>
        <a:lstStyle/>
        <a:p>
          <a:endParaRPr lang="ru-RU"/>
        </a:p>
      </dgm:t>
    </dgm:pt>
    <dgm:pt modelId="{C713C5C7-1576-44BA-AB52-CD72D51FA503}" type="sibTrans" cxnId="{71B1C0DC-0401-4C01-AAD1-9F75765C6F70}">
      <dgm:prSet/>
      <dgm:spPr/>
      <dgm:t>
        <a:bodyPr/>
        <a:lstStyle/>
        <a:p>
          <a:endParaRPr lang="ru-RU"/>
        </a:p>
      </dgm:t>
    </dgm:pt>
    <dgm:pt modelId="{C6386416-8162-42D5-9357-975C11DB9F0E}">
      <dgm:prSet phldrT="[Текст]" phldr="1"/>
      <dgm:spPr/>
      <dgm:t>
        <a:bodyPr/>
        <a:lstStyle/>
        <a:p>
          <a:endParaRPr lang="ru-RU"/>
        </a:p>
      </dgm:t>
    </dgm:pt>
    <dgm:pt modelId="{EBE12251-57A2-4508-A140-FEBE7925A2B2}" type="parTrans" cxnId="{A8EE0A32-1CF4-4458-BEB0-CDCF3BC0065F}">
      <dgm:prSet/>
      <dgm:spPr/>
      <dgm:t>
        <a:bodyPr/>
        <a:lstStyle/>
        <a:p>
          <a:endParaRPr lang="ru-RU"/>
        </a:p>
      </dgm:t>
    </dgm:pt>
    <dgm:pt modelId="{1DDDC80F-66DC-4F04-A9C4-78194464E248}" type="sibTrans" cxnId="{A8EE0A32-1CF4-4458-BEB0-CDCF3BC0065F}">
      <dgm:prSet/>
      <dgm:spPr/>
      <dgm:t>
        <a:bodyPr/>
        <a:lstStyle/>
        <a:p>
          <a:endParaRPr lang="ru-RU"/>
        </a:p>
      </dgm:t>
    </dgm:pt>
    <dgm:pt modelId="{BE32563F-8DE2-4365-A392-25E6F87D7464}">
      <dgm:prSet phldrT="[Текст]" phldr="1"/>
      <dgm:spPr/>
      <dgm:t>
        <a:bodyPr/>
        <a:lstStyle/>
        <a:p>
          <a:endParaRPr lang="ru-RU"/>
        </a:p>
      </dgm:t>
    </dgm:pt>
    <dgm:pt modelId="{1A413494-D783-4A74-BC0D-F3DD78DDDD97}" type="parTrans" cxnId="{E331FCE2-1D9F-44E9-A14D-F884AD74FCFC}">
      <dgm:prSet/>
      <dgm:spPr/>
      <dgm:t>
        <a:bodyPr/>
        <a:lstStyle/>
        <a:p>
          <a:endParaRPr lang="ru-RU"/>
        </a:p>
      </dgm:t>
    </dgm:pt>
    <dgm:pt modelId="{586BB93F-EE27-4BD4-B038-F104CC521AE1}" type="sibTrans" cxnId="{E331FCE2-1D9F-44E9-A14D-F884AD74FCFC}">
      <dgm:prSet/>
      <dgm:spPr/>
      <dgm:t>
        <a:bodyPr/>
        <a:lstStyle/>
        <a:p>
          <a:endParaRPr lang="ru-RU"/>
        </a:p>
      </dgm:t>
    </dgm:pt>
    <dgm:pt modelId="{4C80F628-852E-4B23-8DDD-060D67D107E1}">
      <dgm:prSet phldrT="[Текст]" custScaleX="311679" custScaleY="102907" custRadScaleRad="157953" custRadScaleInc="15806"/>
      <dgm:spPr/>
      <dgm:t>
        <a:bodyPr/>
        <a:lstStyle/>
        <a:p>
          <a:endParaRPr lang="ru-RU"/>
        </a:p>
      </dgm:t>
    </dgm:pt>
    <dgm:pt modelId="{CC04CEF2-F5AC-4026-BC46-3ADECF2D10B6}" type="parTrans" cxnId="{B5F4FA91-AB5D-470B-ABE5-BB302535A634}">
      <dgm:prSet/>
      <dgm:spPr/>
      <dgm:t>
        <a:bodyPr/>
        <a:lstStyle/>
        <a:p>
          <a:endParaRPr lang="ru-RU"/>
        </a:p>
      </dgm:t>
    </dgm:pt>
    <dgm:pt modelId="{D8B04621-B9B5-4281-BFBA-7F5360AB552C}" type="sibTrans" cxnId="{B5F4FA91-AB5D-470B-ABE5-BB302535A634}">
      <dgm:prSet/>
      <dgm:spPr/>
      <dgm:t>
        <a:bodyPr/>
        <a:lstStyle/>
        <a:p>
          <a:endParaRPr lang="ru-RU"/>
        </a:p>
      </dgm:t>
    </dgm:pt>
    <dgm:pt modelId="{DAD72406-9F8E-4877-B280-9643387F208D}">
      <dgm:prSet custScaleX="311679" custScaleY="102907" custRadScaleRad="107594" custRadScaleInc="-8213"/>
      <dgm:spPr/>
      <dgm:t>
        <a:bodyPr/>
        <a:lstStyle/>
        <a:p>
          <a:endParaRPr lang="ru-RU"/>
        </a:p>
      </dgm:t>
    </dgm:pt>
    <dgm:pt modelId="{253C485E-380D-426D-BE4D-58044C35AF7F}" type="parTrans" cxnId="{EA938A7B-37DA-45A1-ABCD-40BD4A311ACC}">
      <dgm:prSet/>
      <dgm:spPr/>
      <dgm:t>
        <a:bodyPr/>
        <a:lstStyle/>
        <a:p>
          <a:endParaRPr lang="ru-RU"/>
        </a:p>
      </dgm:t>
    </dgm:pt>
    <dgm:pt modelId="{B62893A3-1EF6-481E-8509-B727BEBD6E72}" type="sibTrans" cxnId="{EA938A7B-37DA-45A1-ABCD-40BD4A311ACC}">
      <dgm:prSet/>
      <dgm:spPr/>
      <dgm:t>
        <a:bodyPr/>
        <a:lstStyle/>
        <a:p>
          <a:endParaRPr lang="ru-RU"/>
        </a:p>
      </dgm:t>
    </dgm:pt>
    <dgm:pt modelId="{8C5172DD-EC4E-452E-96B6-18421DCE6876}">
      <dgm:prSet/>
      <dgm:spPr/>
      <dgm:t>
        <a:bodyPr/>
        <a:lstStyle/>
        <a:p>
          <a:endParaRPr lang="ru-RU"/>
        </a:p>
      </dgm:t>
    </dgm:pt>
    <dgm:pt modelId="{095EC0A0-03D2-4BAD-AF26-A870D38AD75A}" type="parTrans" cxnId="{F36D860E-0E70-477F-BB1B-AB1578CAD74E}">
      <dgm:prSet/>
      <dgm:spPr/>
      <dgm:t>
        <a:bodyPr/>
        <a:lstStyle/>
        <a:p>
          <a:endParaRPr lang="ru-RU"/>
        </a:p>
      </dgm:t>
    </dgm:pt>
    <dgm:pt modelId="{49CCAFB8-83FC-417C-ADEC-C2AB1F969E9F}" type="sibTrans" cxnId="{F36D860E-0E70-477F-BB1B-AB1578CAD74E}">
      <dgm:prSet/>
      <dgm:spPr/>
      <dgm:t>
        <a:bodyPr/>
        <a:lstStyle/>
        <a:p>
          <a:endParaRPr lang="ru-RU"/>
        </a:p>
      </dgm:t>
    </dgm:pt>
    <dgm:pt modelId="{F3B06F08-C9F9-4F01-93D0-1167CE040C8C}">
      <dgm:prSet/>
      <dgm:spPr/>
      <dgm:t>
        <a:bodyPr/>
        <a:lstStyle/>
        <a:p>
          <a:endParaRPr lang="ru-RU"/>
        </a:p>
      </dgm:t>
    </dgm:pt>
    <dgm:pt modelId="{17536121-8CB2-44DB-BDD2-84DE9A661143}" type="parTrans" cxnId="{AD870B0D-A0F8-4CC2-80BA-5264D778B80B}">
      <dgm:prSet/>
      <dgm:spPr/>
      <dgm:t>
        <a:bodyPr/>
        <a:lstStyle/>
        <a:p>
          <a:endParaRPr lang="ru-RU"/>
        </a:p>
      </dgm:t>
    </dgm:pt>
    <dgm:pt modelId="{6C38A9AC-3A19-4678-8F94-B1872BDCE62C}" type="sibTrans" cxnId="{AD870B0D-A0F8-4CC2-80BA-5264D778B80B}">
      <dgm:prSet/>
      <dgm:spPr/>
      <dgm:t>
        <a:bodyPr/>
        <a:lstStyle/>
        <a:p>
          <a:endParaRPr lang="ru-RU"/>
        </a:p>
      </dgm:t>
    </dgm:pt>
    <dgm:pt modelId="{E0E13071-5DB8-482B-BF0F-D75ACA010238}">
      <dgm:prSet/>
      <dgm:spPr/>
      <dgm:t>
        <a:bodyPr/>
        <a:lstStyle/>
        <a:p>
          <a:endParaRPr lang="ru-RU"/>
        </a:p>
      </dgm:t>
    </dgm:pt>
    <dgm:pt modelId="{E00018C0-5C34-4A42-A725-421411553411}" type="parTrans" cxnId="{F3A0B54A-E152-4232-B008-5E64BD847314}">
      <dgm:prSet/>
      <dgm:spPr/>
      <dgm:t>
        <a:bodyPr/>
        <a:lstStyle/>
        <a:p>
          <a:endParaRPr lang="ru-RU"/>
        </a:p>
      </dgm:t>
    </dgm:pt>
    <dgm:pt modelId="{6DA95F4F-FE1B-423A-8CF4-2CFACD273E00}" type="sibTrans" cxnId="{F3A0B54A-E152-4232-B008-5E64BD847314}">
      <dgm:prSet/>
      <dgm:spPr/>
      <dgm:t>
        <a:bodyPr/>
        <a:lstStyle/>
        <a:p>
          <a:endParaRPr lang="ru-RU"/>
        </a:p>
      </dgm:t>
    </dgm:pt>
    <dgm:pt modelId="{64988279-6A25-460D-964F-67E94B1D1244}">
      <dgm:prSet/>
      <dgm:spPr/>
      <dgm:t>
        <a:bodyPr/>
        <a:lstStyle/>
        <a:p>
          <a:endParaRPr lang="ru-RU"/>
        </a:p>
      </dgm:t>
    </dgm:pt>
    <dgm:pt modelId="{BEDA85E8-F861-4ACE-930E-7383CEA7F80F}" type="parTrans" cxnId="{3419DDE7-9461-4E1C-8BAE-E8EA8592A33A}">
      <dgm:prSet/>
      <dgm:spPr/>
      <dgm:t>
        <a:bodyPr/>
        <a:lstStyle/>
        <a:p>
          <a:endParaRPr lang="ru-RU"/>
        </a:p>
      </dgm:t>
    </dgm:pt>
    <dgm:pt modelId="{67CC8A92-7656-4968-8F52-CD44FDEF79B5}" type="sibTrans" cxnId="{3419DDE7-9461-4E1C-8BAE-E8EA8592A33A}">
      <dgm:prSet/>
      <dgm:spPr/>
      <dgm:t>
        <a:bodyPr/>
        <a:lstStyle/>
        <a:p>
          <a:endParaRPr lang="ru-RU"/>
        </a:p>
      </dgm:t>
    </dgm:pt>
    <dgm:pt modelId="{D47810EA-5578-4453-A7B9-BF8CCEDDF03E}" type="pres">
      <dgm:prSet presAssocID="{8702DFBD-AA28-42E0-BA98-E20F84D1101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DB94942-EB18-424C-946C-BA0A7D5442D2}" type="pres">
      <dgm:prSet presAssocID="{17DE6D51-01A4-490E-9D16-BF887B0A0E06}" presName="singleCycle" presStyleCnt="0"/>
      <dgm:spPr/>
    </dgm:pt>
    <dgm:pt modelId="{582D4BDD-C084-4ADD-ABCA-564D8C388FFD}" type="pres">
      <dgm:prSet presAssocID="{17DE6D51-01A4-490E-9D16-BF887B0A0E06}" presName="singleCenter" presStyleLbl="node1" presStyleIdx="0" presStyleCnt="4" custScaleX="170307" custScaleY="81507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04A89F3F-5B31-488D-82CF-4836E9689321}" type="pres">
      <dgm:prSet presAssocID="{FCA20C2B-5485-47B3-A638-DA0D613414FC}" presName="Name56" presStyleLbl="parChTrans1D2" presStyleIdx="0" presStyleCnt="3"/>
      <dgm:spPr/>
      <dgm:t>
        <a:bodyPr/>
        <a:lstStyle/>
        <a:p>
          <a:endParaRPr lang="ru-RU"/>
        </a:p>
      </dgm:t>
    </dgm:pt>
    <dgm:pt modelId="{50F07BF4-E2A1-46C9-97B6-8D1F3709CE67}" type="pres">
      <dgm:prSet presAssocID="{79FF774A-F383-414E-B9DC-02E9073AAEF8}" presName="text0" presStyleLbl="node1" presStyleIdx="1" presStyleCnt="4" custScaleX="261629" custScaleY="83910" custRadScaleRad="101500" custRadScaleInc="-38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9A0589-752A-4128-9E26-2FB0F864DFC4}" type="pres">
      <dgm:prSet presAssocID="{14B35E39-F231-4D7F-95D3-2A6B6046F02B}" presName="Name56" presStyleLbl="parChTrans1D2" presStyleIdx="1" presStyleCnt="3"/>
      <dgm:spPr/>
      <dgm:t>
        <a:bodyPr/>
        <a:lstStyle/>
        <a:p>
          <a:endParaRPr lang="ru-RU"/>
        </a:p>
      </dgm:t>
    </dgm:pt>
    <dgm:pt modelId="{D9514936-A011-4D54-85A0-FC1ED1F482EA}" type="pres">
      <dgm:prSet presAssocID="{02E10792-15E8-4B61-A936-CE13077EF248}" presName="text0" presStyleLbl="node1" presStyleIdx="2" presStyleCnt="4" custScaleX="267392" custScaleY="80113" custRadScaleRad="134532" custRadScaleInc="-105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2B3D9D-A58B-4026-8BD1-6E12B501A413}" type="pres">
      <dgm:prSet presAssocID="{26FA8D8A-3075-4529-9A19-BE2F18D0F827}" presName="Name56" presStyleLbl="parChTrans1D2" presStyleIdx="2" presStyleCnt="3"/>
      <dgm:spPr/>
      <dgm:t>
        <a:bodyPr/>
        <a:lstStyle/>
        <a:p>
          <a:endParaRPr lang="ru-RU"/>
        </a:p>
      </dgm:t>
    </dgm:pt>
    <dgm:pt modelId="{2B43DB98-D109-4FAF-84BC-C61E7716042B}" type="pres">
      <dgm:prSet presAssocID="{91336D2C-BF7C-4E82-9190-FC0EAB670BDD}" presName="text0" presStyleLbl="node1" presStyleIdx="3" presStyleCnt="4" custScaleX="271529" custScaleY="66054" custRadScaleRad="105907" custRadScaleInc="2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6D860E-0E70-477F-BB1B-AB1578CAD74E}" srcId="{8702DFBD-AA28-42E0-BA98-E20F84D11012}" destId="{8C5172DD-EC4E-452E-96B6-18421DCE6876}" srcOrd="5" destOrd="0" parTransId="{095EC0A0-03D2-4BAD-AF26-A870D38AD75A}" sibTransId="{49CCAFB8-83FC-417C-ADEC-C2AB1F969E9F}"/>
    <dgm:cxn modelId="{9FA5C3BB-6BCB-4773-8571-52B467B71630}" type="presOf" srcId="{17DE6D51-01A4-490E-9D16-BF887B0A0E06}" destId="{582D4BDD-C084-4ADD-ABCA-564D8C388FFD}" srcOrd="0" destOrd="0" presId="urn:microsoft.com/office/officeart/2008/layout/RadialCluster"/>
    <dgm:cxn modelId="{92BBB3B3-9D34-4B3E-A89C-AAE1DEA74097}" type="presOf" srcId="{26FA8D8A-3075-4529-9A19-BE2F18D0F827}" destId="{352B3D9D-A58B-4026-8BD1-6E12B501A413}" srcOrd="0" destOrd="0" presId="urn:microsoft.com/office/officeart/2008/layout/RadialCluster"/>
    <dgm:cxn modelId="{AD870B0D-A0F8-4CC2-80BA-5264D778B80B}" srcId="{8702DFBD-AA28-42E0-BA98-E20F84D11012}" destId="{F3B06F08-C9F9-4F01-93D0-1167CE040C8C}" srcOrd="6" destOrd="0" parTransId="{17536121-8CB2-44DB-BDD2-84DE9A661143}" sibTransId="{6C38A9AC-3A19-4678-8F94-B1872BDCE62C}"/>
    <dgm:cxn modelId="{63870B6E-D59B-4BFA-80CD-98E0666CC396}" srcId="{17DE6D51-01A4-490E-9D16-BF887B0A0E06}" destId="{02E10792-15E8-4B61-A936-CE13077EF248}" srcOrd="1" destOrd="0" parTransId="{14B35E39-F231-4D7F-95D3-2A6B6046F02B}" sibTransId="{9A60B877-F007-44FC-BD4F-21FE12044136}"/>
    <dgm:cxn modelId="{815EECEB-7B23-423F-9F7C-05ADA501B03D}" srcId="{8702DFBD-AA28-42E0-BA98-E20F84D11012}" destId="{17DE6D51-01A4-490E-9D16-BF887B0A0E06}" srcOrd="0" destOrd="0" parTransId="{49CF931C-00F3-48E3-B844-CF41D3B15BB4}" sibTransId="{80DC2C12-F794-46C5-AF61-D03EC9DB0D4B}"/>
    <dgm:cxn modelId="{CBFFEE90-3467-40AE-9C41-364C69F8F60F}" type="presOf" srcId="{79FF774A-F383-414E-B9DC-02E9073AAEF8}" destId="{50F07BF4-E2A1-46C9-97B6-8D1F3709CE67}" srcOrd="0" destOrd="0" presId="urn:microsoft.com/office/officeart/2008/layout/RadialCluster"/>
    <dgm:cxn modelId="{A7C2A90D-94BD-423F-BF00-1231AAE9A5E3}" type="presOf" srcId="{FCA20C2B-5485-47B3-A638-DA0D613414FC}" destId="{04A89F3F-5B31-488D-82CF-4836E9689321}" srcOrd="0" destOrd="0" presId="urn:microsoft.com/office/officeart/2008/layout/RadialCluster"/>
    <dgm:cxn modelId="{DD3946F1-E3C0-47A4-9D74-5B285542A42E}" type="presOf" srcId="{02E10792-15E8-4B61-A936-CE13077EF248}" destId="{D9514936-A011-4D54-85A0-FC1ED1F482EA}" srcOrd="0" destOrd="0" presId="urn:microsoft.com/office/officeart/2008/layout/RadialCluster"/>
    <dgm:cxn modelId="{A8EE0A32-1CF4-4458-BEB0-CDCF3BC0065F}" srcId="{8702DFBD-AA28-42E0-BA98-E20F84D11012}" destId="{C6386416-8162-42D5-9357-975C11DB9F0E}" srcOrd="1" destOrd="0" parTransId="{EBE12251-57A2-4508-A140-FEBE7925A2B2}" sibTransId="{1DDDC80F-66DC-4F04-A9C4-78194464E248}"/>
    <dgm:cxn modelId="{EA938A7B-37DA-45A1-ABCD-40BD4A311ACC}" srcId="{8702DFBD-AA28-42E0-BA98-E20F84D11012}" destId="{DAD72406-9F8E-4877-B280-9643387F208D}" srcOrd="4" destOrd="0" parTransId="{253C485E-380D-426D-BE4D-58044C35AF7F}" sibTransId="{B62893A3-1EF6-481E-8509-B727BEBD6E72}"/>
    <dgm:cxn modelId="{71B1C0DC-0401-4C01-AAD1-9F75765C6F70}" srcId="{17DE6D51-01A4-490E-9D16-BF887B0A0E06}" destId="{91336D2C-BF7C-4E82-9190-FC0EAB670BDD}" srcOrd="2" destOrd="0" parTransId="{26FA8D8A-3075-4529-9A19-BE2F18D0F827}" sibTransId="{C713C5C7-1576-44BA-AB52-CD72D51FA503}"/>
    <dgm:cxn modelId="{B3F54795-68C3-4A96-A507-44DB5863FE78}" type="presOf" srcId="{14B35E39-F231-4D7F-95D3-2A6B6046F02B}" destId="{6C9A0589-752A-4128-9E26-2FB0F864DFC4}" srcOrd="0" destOrd="0" presId="urn:microsoft.com/office/officeart/2008/layout/RadialCluster"/>
    <dgm:cxn modelId="{3419DDE7-9461-4E1C-8BAE-E8EA8592A33A}" srcId="{8702DFBD-AA28-42E0-BA98-E20F84D11012}" destId="{64988279-6A25-460D-964F-67E94B1D1244}" srcOrd="8" destOrd="0" parTransId="{BEDA85E8-F861-4ACE-930E-7383CEA7F80F}" sibTransId="{67CC8A92-7656-4968-8F52-CD44FDEF79B5}"/>
    <dgm:cxn modelId="{E1D7AECA-F671-43E6-9203-1A5877D49EE6}" type="presOf" srcId="{8702DFBD-AA28-42E0-BA98-E20F84D11012}" destId="{D47810EA-5578-4453-A7B9-BF8CCEDDF03E}" srcOrd="0" destOrd="0" presId="urn:microsoft.com/office/officeart/2008/layout/RadialCluster"/>
    <dgm:cxn modelId="{B5F4FA91-AB5D-470B-ABE5-BB302535A634}" srcId="{8702DFBD-AA28-42E0-BA98-E20F84D11012}" destId="{4C80F628-852E-4B23-8DDD-060D67D107E1}" srcOrd="3" destOrd="0" parTransId="{CC04CEF2-F5AC-4026-BC46-3ADECF2D10B6}" sibTransId="{D8B04621-B9B5-4281-BFBA-7F5360AB552C}"/>
    <dgm:cxn modelId="{E331FCE2-1D9F-44E9-A14D-F884AD74FCFC}" srcId="{8702DFBD-AA28-42E0-BA98-E20F84D11012}" destId="{BE32563F-8DE2-4365-A392-25E6F87D7464}" srcOrd="2" destOrd="0" parTransId="{1A413494-D783-4A74-BC0D-F3DD78DDDD97}" sibTransId="{586BB93F-EE27-4BD4-B038-F104CC521AE1}"/>
    <dgm:cxn modelId="{3207E6E0-FCBE-4833-9DDF-3FB33352411D}" type="presOf" srcId="{91336D2C-BF7C-4E82-9190-FC0EAB670BDD}" destId="{2B43DB98-D109-4FAF-84BC-C61E7716042B}" srcOrd="0" destOrd="0" presId="urn:microsoft.com/office/officeart/2008/layout/RadialCluster"/>
    <dgm:cxn modelId="{3623BA93-6C76-4915-9EEF-A7959F8C9740}" srcId="{17DE6D51-01A4-490E-9D16-BF887B0A0E06}" destId="{79FF774A-F383-414E-B9DC-02E9073AAEF8}" srcOrd="0" destOrd="0" parTransId="{FCA20C2B-5485-47B3-A638-DA0D613414FC}" sibTransId="{DA4CA462-F133-4238-8281-91953D1F456F}"/>
    <dgm:cxn modelId="{F3A0B54A-E152-4232-B008-5E64BD847314}" srcId="{8702DFBD-AA28-42E0-BA98-E20F84D11012}" destId="{E0E13071-5DB8-482B-BF0F-D75ACA010238}" srcOrd="7" destOrd="0" parTransId="{E00018C0-5C34-4A42-A725-421411553411}" sibTransId="{6DA95F4F-FE1B-423A-8CF4-2CFACD273E00}"/>
    <dgm:cxn modelId="{73B23D85-6644-4C3D-9642-8F5C5D2B6AB9}" type="presParOf" srcId="{D47810EA-5578-4453-A7B9-BF8CCEDDF03E}" destId="{9DB94942-EB18-424C-946C-BA0A7D5442D2}" srcOrd="0" destOrd="0" presId="urn:microsoft.com/office/officeart/2008/layout/RadialCluster"/>
    <dgm:cxn modelId="{2B4E8842-2BF0-4F29-8BEC-879F13B18912}" type="presParOf" srcId="{9DB94942-EB18-424C-946C-BA0A7D5442D2}" destId="{582D4BDD-C084-4ADD-ABCA-564D8C388FFD}" srcOrd="0" destOrd="0" presId="urn:microsoft.com/office/officeart/2008/layout/RadialCluster"/>
    <dgm:cxn modelId="{8609757A-EEDE-47DC-B3CC-6CE179D30CB0}" type="presParOf" srcId="{9DB94942-EB18-424C-946C-BA0A7D5442D2}" destId="{04A89F3F-5B31-488D-82CF-4836E9689321}" srcOrd="1" destOrd="0" presId="urn:microsoft.com/office/officeart/2008/layout/RadialCluster"/>
    <dgm:cxn modelId="{3852634B-B4DD-41E0-B876-ADD1338A1853}" type="presParOf" srcId="{9DB94942-EB18-424C-946C-BA0A7D5442D2}" destId="{50F07BF4-E2A1-46C9-97B6-8D1F3709CE67}" srcOrd="2" destOrd="0" presId="urn:microsoft.com/office/officeart/2008/layout/RadialCluster"/>
    <dgm:cxn modelId="{FF395258-BD82-4EC1-A63B-18CEB6105362}" type="presParOf" srcId="{9DB94942-EB18-424C-946C-BA0A7D5442D2}" destId="{6C9A0589-752A-4128-9E26-2FB0F864DFC4}" srcOrd="3" destOrd="0" presId="urn:microsoft.com/office/officeart/2008/layout/RadialCluster"/>
    <dgm:cxn modelId="{1DACC1F5-7B74-4D22-9057-9C4DE02CF178}" type="presParOf" srcId="{9DB94942-EB18-424C-946C-BA0A7D5442D2}" destId="{D9514936-A011-4D54-85A0-FC1ED1F482EA}" srcOrd="4" destOrd="0" presId="urn:microsoft.com/office/officeart/2008/layout/RadialCluster"/>
    <dgm:cxn modelId="{A8EEA7B2-AD96-4AA8-A474-9EE14656147B}" type="presParOf" srcId="{9DB94942-EB18-424C-946C-BA0A7D5442D2}" destId="{352B3D9D-A58B-4026-8BD1-6E12B501A413}" srcOrd="5" destOrd="0" presId="urn:microsoft.com/office/officeart/2008/layout/RadialCluster"/>
    <dgm:cxn modelId="{2AB5BA4A-DDDE-4D68-AE5D-0381338397FF}" type="presParOf" srcId="{9DB94942-EB18-424C-946C-BA0A7D5442D2}" destId="{2B43DB98-D109-4FAF-84BC-C61E7716042B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C480C-598A-418A-83CE-2E2C9A6DAA7F}">
      <dsp:nvSpPr>
        <dsp:cNvPr id="0" name=""/>
        <dsp:cNvSpPr/>
      </dsp:nvSpPr>
      <dsp:spPr>
        <a:xfrm>
          <a:off x="0" y="0"/>
          <a:ext cx="6021288" cy="6021288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7885C8F-D08C-470F-AD41-F5E41D418C70}">
      <dsp:nvSpPr>
        <dsp:cNvPr id="0" name=""/>
        <dsp:cNvSpPr/>
      </dsp:nvSpPr>
      <dsp:spPr>
        <a:xfrm>
          <a:off x="2688512" y="4468850"/>
          <a:ext cx="6002065" cy="146381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Любопытство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начальная стадия избирательного отношения, обусловленная внешними, неожиданными и необычными обстоятельствами, привлекающими внимание детей, вызывающими их удивление.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59970" y="4540308"/>
        <a:ext cx="5859149" cy="1320899"/>
      </dsp:txXfrm>
    </dsp:sp>
    <dsp:sp modelId="{4C38C88A-D675-4524-B440-9DC4A335F82F}">
      <dsp:nvSpPr>
        <dsp:cNvPr id="0" name=""/>
        <dsp:cNvSpPr/>
      </dsp:nvSpPr>
      <dsp:spPr>
        <a:xfrm>
          <a:off x="2637163" y="2985806"/>
          <a:ext cx="6053414" cy="13326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Любознательность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стремление детей проникнуть за пределы увиденного. Проявляется в том, что дети интересуются окружающей действительностью, многими явлениями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2217" y="3050860"/>
        <a:ext cx="5923306" cy="1202523"/>
      </dsp:txXfrm>
    </dsp:sp>
    <dsp:sp modelId="{7915EDA9-75E2-4A11-ACE1-CA5C6968474B}">
      <dsp:nvSpPr>
        <dsp:cNvPr id="0" name=""/>
        <dsp:cNvSpPr/>
      </dsp:nvSpPr>
      <dsp:spPr>
        <a:xfrm>
          <a:off x="2689708" y="1157033"/>
          <a:ext cx="5879248" cy="83027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Теоретический интерес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30239" y="1197564"/>
        <a:ext cx="5798186" cy="749217"/>
      </dsp:txXfrm>
    </dsp:sp>
    <dsp:sp modelId="{7DA90816-EA07-4B17-8A7C-1CB304FEC360}">
      <dsp:nvSpPr>
        <dsp:cNvPr id="0" name=""/>
        <dsp:cNvSpPr/>
      </dsp:nvSpPr>
      <dsp:spPr>
        <a:xfrm>
          <a:off x="2664287" y="2093139"/>
          <a:ext cx="5923670" cy="77492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Потребность в впечатлениях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2116" y="2130968"/>
        <a:ext cx="5848012" cy="6992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236A8-8823-4A24-8362-1CC6FF9A5970}">
      <dsp:nvSpPr>
        <dsp:cNvPr id="0" name=""/>
        <dsp:cNvSpPr/>
      </dsp:nvSpPr>
      <dsp:spPr>
        <a:xfrm>
          <a:off x="3504279" y="722"/>
          <a:ext cx="5062075" cy="6788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пассивные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действенные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04279" y="85584"/>
        <a:ext cx="4807490" cy="509170"/>
      </dsp:txXfrm>
    </dsp:sp>
    <dsp:sp modelId="{4954A8D9-1E1D-4E5D-8C2C-6DFD291F0B24}">
      <dsp:nvSpPr>
        <dsp:cNvPr id="0" name=""/>
        <dsp:cNvSpPr/>
      </dsp:nvSpPr>
      <dsp:spPr>
        <a:xfrm>
          <a:off x="1337" y="0"/>
          <a:ext cx="3501681" cy="59031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действенности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154" y="28817"/>
        <a:ext cx="3444047" cy="532679"/>
      </dsp:txXfrm>
    </dsp:sp>
    <dsp:sp modelId="{64CCAD5D-6DBD-46AE-A041-CFE87522C68D}">
      <dsp:nvSpPr>
        <dsp:cNvPr id="0" name=""/>
        <dsp:cNvSpPr/>
      </dsp:nvSpPr>
      <dsp:spPr>
        <a:xfrm>
          <a:off x="3528381" y="648071"/>
          <a:ext cx="5034817" cy="7275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непосредственные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опосредованные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8381" y="739018"/>
        <a:ext cx="4761975" cy="545685"/>
      </dsp:txXfrm>
    </dsp:sp>
    <dsp:sp modelId="{80C5CCB1-76E1-42DE-A466-2AB48D15BDB0}">
      <dsp:nvSpPr>
        <dsp:cNvPr id="0" name=""/>
        <dsp:cNvSpPr/>
      </dsp:nvSpPr>
      <dsp:spPr>
        <a:xfrm>
          <a:off x="2457" y="791853"/>
          <a:ext cx="3529219" cy="567588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цели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164" y="819560"/>
        <a:ext cx="3473805" cy="5121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236A8-8823-4A24-8362-1CC6FF9A5970}">
      <dsp:nvSpPr>
        <dsp:cNvPr id="0" name=""/>
        <dsp:cNvSpPr/>
      </dsp:nvSpPr>
      <dsp:spPr>
        <a:xfrm>
          <a:off x="3559226" y="376"/>
          <a:ext cx="5153688" cy="11731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неустойчивые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эпизодические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устойчивые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59226" y="147018"/>
        <a:ext cx="4713762" cy="879853"/>
      </dsp:txXfrm>
    </dsp:sp>
    <dsp:sp modelId="{4954A8D9-1E1D-4E5D-8C2C-6DFD291F0B24}">
      <dsp:nvSpPr>
        <dsp:cNvPr id="0" name=""/>
        <dsp:cNvSpPr/>
      </dsp:nvSpPr>
      <dsp:spPr>
        <a:xfrm>
          <a:off x="52" y="309699"/>
          <a:ext cx="3559174" cy="55439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деятельности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15" y="336762"/>
        <a:ext cx="3505048" cy="500271"/>
      </dsp:txXfrm>
    </dsp:sp>
    <dsp:sp modelId="{64CCAD5D-6DBD-46AE-A041-CFE87522C68D}">
      <dsp:nvSpPr>
        <dsp:cNvPr id="0" name=""/>
        <dsp:cNvSpPr/>
      </dsp:nvSpPr>
      <dsp:spPr>
        <a:xfrm>
          <a:off x="3528402" y="1080121"/>
          <a:ext cx="5183190" cy="896140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односторонние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многосторонние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8402" y="1192139"/>
        <a:ext cx="4847138" cy="672105"/>
      </dsp:txXfrm>
    </dsp:sp>
    <dsp:sp modelId="{80C5CCB1-76E1-42DE-A466-2AB48D15BDB0}">
      <dsp:nvSpPr>
        <dsp:cNvPr id="0" name=""/>
        <dsp:cNvSpPr/>
      </dsp:nvSpPr>
      <dsp:spPr>
        <a:xfrm>
          <a:off x="18" y="1368151"/>
          <a:ext cx="3522220" cy="46484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широте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710" y="1390843"/>
        <a:ext cx="3476836" cy="4194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236A8-8823-4A24-8362-1CC6FF9A5970}">
      <dsp:nvSpPr>
        <dsp:cNvPr id="0" name=""/>
        <dsp:cNvSpPr/>
      </dsp:nvSpPr>
      <dsp:spPr>
        <a:xfrm>
          <a:off x="3601207" y="662"/>
          <a:ext cx="5037747" cy="649690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неустойчивые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эпизодические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устойчивые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1207" y="81873"/>
        <a:ext cx="4794113" cy="487268"/>
      </dsp:txXfrm>
    </dsp:sp>
    <dsp:sp modelId="{4954A8D9-1E1D-4E5D-8C2C-6DFD291F0B24}">
      <dsp:nvSpPr>
        <dsp:cNvPr id="0" name=""/>
        <dsp:cNvSpPr/>
      </dsp:nvSpPr>
      <dsp:spPr>
        <a:xfrm>
          <a:off x="2005" y="74871"/>
          <a:ext cx="3599201" cy="5011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деятельности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471" y="99337"/>
        <a:ext cx="3550269" cy="452261"/>
      </dsp:txXfrm>
    </dsp:sp>
    <dsp:sp modelId="{64CCAD5D-6DBD-46AE-A041-CFE87522C68D}">
      <dsp:nvSpPr>
        <dsp:cNvPr id="0" name=""/>
        <dsp:cNvSpPr/>
      </dsp:nvSpPr>
      <dsp:spPr>
        <a:xfrm>
          <a:off x="3608275" y="666099"/>
          <a:ext cx="5032684" cy="799747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односторонние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многосторонни</a:t>
          </a:r>
          <a:r>
            <a:rPr lang="ru-RU" sz="500" kern="1200" dirty="0" smtClean="0"/>
            <a:t>е </a:t>
          </a:r>
          <a:endParaRPr lang="ru-RU" sz="500" kern="1200" dirty="0"/>
        </a:p>
      </dsp:txBody>
      <dsp:txXfrm>
        <a:off x="3608275" y="766067"/>
        <a:ext cx="4732779" cy="599811"/>
      </dsp:txXfrm>
    </dsp:sp>
    <dsp:sp modelId="{80C5CCB1-76E1-42DE-A466-2AB48D15BDB0}">
      <dsp:nvSpPr>
        <dsp:cNvPr id="0" name=""/>
        <dsp:cNvSpPr/>
      </dsp:nvSpPr>
      <dsp:spPr>
        <a:xfrm>
          <a:off x="0" y="813841"/>
          <a:ext cx="3606958" cy="482303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широте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544" y="837385"/>
        <a:ext cx="3559870" cy="4352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236A8-8823-4A24-8362-1CC6FF9A5970}">
      <dsp:nvSpPr>
        <dsp:cNvPr id="0" name=""/>
        <dsp:cNvSpPr/>
      </dsp:nvSpPr>
      <dsp:spPr>
        <a:xfrm>
          <a:off x="3482908" y="260069"/>
          <a:ext cx="5014013" cy="118066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широкие учебные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учебно-познавательные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самообразовательные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82908" y="407653"/>
        <a:ext cx="4571262" cy="885501"/>
      </dsp:txXfrm>
    </dsp:sp>
    <dsp:sp modelId="{4954A8D9-1E1D-4E5D-8C2C-6DFD291F0B24}">
      <dsp:nvSpPr>
        <dsp:cNvPr id="0" name=""/>
        <dsp:cNvSpPr/>
      </dsp:nvSpPr>
      <dsp:spPr>
        <a:xfrm>
          <a:off x="21" y="548091"/>
          <a:ext cx="3482886" cy="6037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направленности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493" y="577563"/>
        <a:ext cx="3423942" cy="5447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2D4BDD-C084-4ADD-ABCA-564D8C388FFD}">
      <dsp:nvSpPr>
        <dsp:cNvPr id="0" name=""/>
        <dsp:cNvSpPr/>
      </dsp:nvSpPr>
      <dsp:spPr>
        <a:xfrm>
          <a:off x="2841002" y="2993378"/>
          <a:ext cx="3090393" cy="147902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Условиями формирования познавательного интереса </a:t>
          </a:r>
          <a:endParaRPr lang="ru-RU" sz="2400" b="1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13202" y="3065578"/>
        <a:ext cx="2945993" cy="1334627"/>
      </dsp:txXfrm>
    </dsp:sp>
    <dsp:sp modelId="{04A89F3F-5B31-488D-82CF-4836E9689321}">
      <dsp:nvSpPr>
        <dsp:cNvPr id="0" name=""/>
        <dsp:cNvSpPr/>
      </dsp:nvSpPr>
      <dsp:spPr>
        <a:xfrm rot="14812092">
          <a:off x="3045818" y="2316991"/>
          <a:ext cx="147103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71039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F07BF4-E2A1-46C9-97B6-8D1F3709CE67}">
      <dsp:nvSpPr>
        <dsp:cNvPr id="0" name=""/>
        <dsp:cNvSpPr/>
      </dsp:nvSpPr>
      <dsp:spPr>
        <a:xfrm>
          <a:off x="1684067" y="620441"/>
          <a:ext cx="3180841" cy="102016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учебного процесса на оптимальном уровне развития учащихся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33867" y="670241"/>
        <a:ext cx="3081241" cy="920563"/>
      </dsp:txXfrm>
    </dsp:sp>
    <dsp:sp modelId="{6C9A0589-752A-4128-9E26-2FB0F864DFC4}">
      <dsp:nvSpPr>
        <dsp:cNvPr id="0" name=""/>
        <dsp:cNvSpPr/>
      </dsp:nvSpPr>
      <dsp:spPr>
        <a:xfrm rot="1729899">
          <a:off x="5693706" y="4612086"/>
          <a:ext cx="57930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79304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514936-A011-4D54-85A0-FC1ED1F482EA}">
      <dsp:nvSpPr>
        <dsp:cNvPr id="0" name=""/>
        <dsp:cNvSpPr/>
      </dsp:nvSpPr>
      <dsp:spPr>
        <a:xfrm>
          <a:off x="5496344" y="4751767"/>
          <a:ext cx="3250906" cy="974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интереса к учебному труду за счёт его разнообразия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43891" y="4799314"/>
        <a:ext cx="3155812" cy="878906"/>
      </dsp:txXfrm>
    </dsp:sp>
    <dsp:sp modelId="{352B3D9D-A58B-4026-8BD1-6E12B501A413}">
      <dsp:nvSpPr>
        <dsp:cNvPr id="0" name=""/>
        <dsp:cNvSpPr/>
      </dsp:nvSpPr>
      <dsp:spPr>
        <a:xfrm rot="9076896">
          <a:off x="2493971" y="4611286"/>
          <a:ext cx="5780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78061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43DB98-D109-4FAF-84BC-C61E7716042B}">
      <dsp:nvSpPr>
        <dsp:cNvPr id="0" name=""/>
        <dsp:cNvSpPr/>
      </dsp:nvSpPr>
      <dsp:spPr>
        <a:xfrm>
          <a:off x="146059" y="4750166"/>
          <a:ext cx="3301203" cy="80307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самостоятельный поиск новых знаний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262" y="4789369"/>
        <a:ext cx="3222797" cy="724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424936" cy="30243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3600" b="1" kern="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ИСТОРИЧЕСКИЙ </a:t>
            </a:r>
            <a:r>
              <a:rPr lang="ru-RU" sz="3600" b="1" kern="5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МАТЕРИАЛ КАК СРЕДСТВО ФОРМИРОВАНИЯ </a:t>
            </a:r>
            <a:r>
              <a:rPr lang="ru-RU" sz="3600" b="1" kern="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ПОЗНАВАТЕЛЬНОГО ИНТЕРЕСА У </a:t>
            </a:r>
            <a:r>
              <a:rPr lang="ru-RU" sz="3600" b="1" kern="5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ШКОЛЬНИКОВ</a:t>
            </a:r>
            <a:r>
              <a:rPr lang="ru-RU" sz="32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32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4254624"/>
            <a:ext cx="8928992" cy="263914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8431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4787" y="2132856"/>
            <a:ext cx="8586433" cy="460851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3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исследования: </a:t>
            </a:r>
            <a:endParaRPr lang="ru-RU" sz="3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изучить сущность и особенности познавательного интереса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выявить возможности использования исторического материала на уроках математики;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проанализировать и отобрать наиболее интересный и результативный исторический материал для повышения познавательного интереса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математики,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познавательной активности школьников.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4664"/>
            <a:ext cx="8568952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исследования: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 обосновать методические приемы формирования познавательной активности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математики через использование исторического материала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69584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568952" cy="302433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 – глубинный внутренний мотив, основанный на свойственной человеку врожденной познавательной потребности. Интерес способствует интеллектуальному развитию, воспитанию волевых качеств личности и превращению знаний в духовный багаж человека.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8500" y="3645024"/>
            <a:ext cx="8555988" cy="22775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 – избирательная направленность личности на процесс познания с целью «овладения сущностью познаваемого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Г.И.Щукина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>
                <a:solidFill>
                  <a:prstClr val="black"/>
                </a:solidFill>
              </a:rPr>
              <a:t/>
            </a:r>
            <a:br>
              <a:rPr lang="ru-RU" sz="4400" dirty="0">
                <a:solidFill>
                  <a:prstClr val="black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5856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10801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тадии 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познавательного </a:t>
            </a: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интереса:</a:t>
            </a:r>
            <a:endParaRPr lang="ru-RU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63995379"/>
              </p:ext>
            </p:extLst>
          </p:nvPr>
        </p:nvGraphicFramePr>
        <p:xfrm>
          <a:off x="251520" y="692696"/>
          <a:ext cx="8690578" cy="602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0714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4760588"/>
              </p:ext>
            </p:extLst>
          </p:nvPr>
        </p:nvGraphicFramePr>
        <p:xfrm>
          <a:off x="251520" y="764704"/>
          <a:ext cx="8568952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3579581"/>
              </p:ext>
            </p:extLst>
          </p:nvPr>
        </p:nvGraphicFramePr>
        <p:xfrm>
          <a:off x="251520" y="2060848"/>
          <a:ext cx="8712968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1380665"/>
              </p:ext>
            </p:extLst>
          </p:nvPr>
        </p:nvGraphicFramePr>
        <p:xfrm>
          <a:off x="251520" y="4149080"/>
          <a:ext cx="8640960" cy="1465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1550407"/>
              </p:ext>
            </p:extLst>
          </p:nvPr>
        </p:nvGraphicFramePr>
        <p:xfrm>
          <a:off x="323528" y="5373216"/>
          <a:ext cx="8496944" cy="1700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339126" y="43182"/>
            <a:ext cx="5185202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kern="50" dirty="0">
                <a:latin typeface="Times New Roman"/>
                <a:ea typeface="Times New Roman"/>
              </a:rPr>
              <a:t>Познавательные интересы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637625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38712">
            <a:off x="2471634" y="3008459"/>
            <a:ext cx="1533365" cy="462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84144" y="2846948"/>
            <a:ext cx="1533365" cy="462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8758997"/>
              </p:ext>
            </p:extLst>
          </p:nvPr>
        </p:nvGraphicFramePr>
        <p:xfrm>
          <a:off x="179555" y="143795"/>
          <a:ext cx="8747251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93447" y="2249862"/>
            <a:ext cx="2534336" cy="1656184"/>
            <a:chOff x="45700" y="3547390"/>
            <a:chExt cx="2971451" cy="936164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181750" y="3547390"/>
              <a:ext cx="2835401" cy="93616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45700" y="3547390"/>
              <a:ext cx="2744001" cy="8447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209482" y="2339290"/>
            <a:ext cx="24183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kern="50" dirty="0">
                <a:solidFill>
                  <a:schemeClr val="bg1"/>
                </a:solidFill>
                <a:latin typeface="Times New Roman"/>
                <a:ea typeface="Times New Roman"/>
              </a:rPr>
              <a:t>понимание детьми нужности, важности, целесообразности изучения данного предмета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6519799" y="2607168"/>
            <a:ext cx="2624201" cy="1047971"/>
            <a:chOff x="4777202" y="4583917"/>
            <a:chExt cx="3586068" cy="1221050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4777202" y="4583917"/>
              <a:ext cx="3586068" cy="1221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4836809" y="4643524"/>
              <a:ext cx="3466854" cy="11018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519799" y="2668220"/>
            <a:ext cx="26891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kern="50" dirty="0">
                <a:solidFill>
                  <a:schemeClr val="bg1"/>
                </a:solidFill>
                <a:latin typeface="Times New Roman"/>
                <a:ea typeface="Times New Roman"/>
              </a:rPr>
              <a:t>яркость, эмоциональность учебного материала</a:t>
            </a:r>
            <a:endParaRPr lang="ru-RU" sz="2000" dirty="0">
              <a:solidFill>
                <a:schemeClr val="bg1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1628656" y="4077072"/>
            <a:ext cx="6183704" cy="2694198"/>
            <a:chOff x="5543891" y="4901416"/>
            <a:chExt cx="3451585" cy="3868453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5744570" y="7795869"/>
              <a:ext cx="3250906" cy="9740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5543891" y="4901416"/>
              <a:ext cx="3155812" cy="8789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1976146" y="6089281"/>
            <a:ext cx="6124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kern="50" dirty="0">
                <a:solidFill>
                  <a:schemeClr val="bg1"/>
                </a:solidFill>
                <a:latin typeface="Times New Roman"/>
                <a:ea typeface="Times New Roman"/>
              </a:rPr>
              <a:t>создание учителем эмоциональной атмосферы обучения, благоприятного общения в учебном процессе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572000" y="4689189"/>
            <a:ext cx="0" cy="14037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Группа 25"/>
          <p:cNvGrpSpPr/>
          <p:nvPr/>
        </p:nvGrpSpPr>
        <p:grpSpPr>
          <a:xfrm>
            <a:off x="5498804" y="692696"/>
            <a:ext cx="3161186" cy="1101754"/>
            <a:chOff x="4777202" y="4583917"/>
            <a:chExt cx="3586068" cy="1221050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4777202" y="4583917"/>
              <a:ext cx="3586068" cy="1221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Скругленный прямоугольник 4"/>
            <p:cNvSpPr/>
            <p:nvPr/>
          </p:nvSpPr>
          <p:spPr>
            <a:xfrm>
              <a:off x="4836809" y="4643524"/>
              <a:ext cx="3466854" cy="11018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50800" rIns="50800" bIns="508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Прямоугольник 23"/>
          <p:cNvSpPr/>
          <p:nvPr/>
        </p:nvSpPr>
        <p:spPr>
          <a:xfrm>
            <a:off x="5689351" y="784793"/>
            <a:ext cx="2780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kern="50" dirty="0">
                <a:solidFill>
                  <a:schemeClr val="bg1"/>
                </a:solidFill>
                <a:latin typeface="Times New Roman"/>
                <a:ea typeface="Times New Roman"/>
              </a:rPr>
              <a:t>п</a:t>
            </a:r>
            <a:r>
              <a:rPr lang="ru-RU" sz="2000" kern="50" dirty="0" smtClean="0">
                <a:solidFill>
                  <a:schemeClr val="bg1"/>
                </a:solidFill>
                <a:latin typeface="Times New Roman"/>
                <a:ea typeface="Times New Roman"/>
              </a:rPr>
              <a:t>остоянная проверка и оценка работы учащихся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flipH="1">
            <a:off x="5038269" y="1800456"/>
            <a:ext cx="944546" cy="13676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189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394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Польза исторического материала в курсе математики в начальных классах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340768"/>
            <a:ext cx="8712968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Развивает </a:t>
            </a: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научное 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мировоззрение;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Является </a:t>
            </a: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одним из критериев интересности содержания учебного материала, служит для развития познавательного интереса 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обучающихся </a:t>
            </a: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 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математике;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лужит </a:t>
            </a: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для развития творческих способностей 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обуч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ающихся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Служит </a:t>
            </a: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средством нравственного воспитания 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обучающихся</a:t>
            </a:r>
            <a:r>
              <a:rPr lang="ru-RU" sz="2800" kern="5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воспитания чувства гордости за достижения отечественной </a:t>
            </a:r>
            <a:r>
              <a:rPr lang="ru-RU" sz="2800" kern="5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математики.</a:t>
            </a:r>
          </a:p>
        </p:txBody>
      </p:sp>
    </p:spTree>
    <p:extLst>
      <p:ext uri="{BB962C8B-B14F-4D97-AF65-F5344CB8AC3E}">
        <p14:creationId xmlns:p14="http://schemas.microsoft.com/office/powerpoint/2010/main" val="48942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Классификация исторического материала по объему предлагаемой информации</a:t>
            </a:r>
            <a:endParaRPr lang="ru-RU" sz="28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0" t="26786" r="22119" b="19645"/>
          <a:stretch/>
        </p:blipFill>
        <p:spPr bwMode="auto">
          <a:xfrm>
            <a:off x="827584" y="1368615"/>
            <a:ext cx="7776864" cy="5400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36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6605" y="114408"/>
            <a:ext cx="8640960" cy="79208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450215">
              <a:spcAft>
                <a:spcPts val="0"/>
              </a:spcAft>
            </a:pPr>
            <a:r>
              <a:rPr lang="ru-RU" sz="2400" i="1" kern="50" dirty="0" smtClean="0">
                <a:solidFill>
                  <a:srgbClr val="000000"/>
                </a:solidFill>
                <a:latin typeface="Times New Roman"/>
                <a:ea typeface="Times New Roman"/>
              </a:rPr>
              <a:t>«</a:t>
            </a:r>
            <a:r>
              <a:rPr lang="ru-RU" sz="2400" i="1" kern="50" dirty="0">
                <a:solidFill>
                  <a:srgbClr val="000000"/>
                </a:solidFill>
                <a:latin typeface="Times New Roman"/>
                <a:ea typeface="Times New Roman"/>
              </a:rPr>
              <a:t>Как люди научились считать</a:t>
            </a:r>
            <a:r>
              <a:rPr lang="ru-RU" sz="2400" i="1" kern="50" dirty="0" smtClean="0">
                <a:solidFill>
                  <a:srgbClr val="000000"/>
                </a:solidFill>
                <a:latin typeface="Times New Roman"/>
                <a:ea typeface="Times New Roman"/>
              </a:rPr>
              <a:t>».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Ð¡ÑÑÐ°Ð½Ð¸ÑÐ° 46 | Ð£ÑÐµÐ±Ð½Ð¸Ðº ÐÐ°ÑÐµÐ¼Ð°ÑÐ¸ÐºÐ° 3 ÐºÐ»Ð°ÑÑ Ð.Ð. ÐÐµÑÐµÑÑÐ¾Ð½ 2012 Ð§Ð°ÑÑÑ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0" y="906496"/>
            <a:ext cx="4480107" cy="602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-315416"/>
            <a:ext cx="5616624" cy="753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508104" y="2924944"/>
            <a:ext cx="129614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084156" y="4633308"/>
            <a:ext cx="89652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644008" y="4941168"/>
            <a:ext cx="129614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5" t="8547" r="3308" b="64539"/>
          <a:stretch/>
        </p:blipFill>
        <p:spPr bwMode="auto">
          <a:xfrm>
            <a:off x="997526" y="692727"/>
            <a:ext cx="7204365" cy="2758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3" t="56710" r="-1636" b="24854"/>
          <a:stretch/>
        </p:blipFill>
        <p:spPr bwMode="auto">
          <a:xfrm>
            <a:off x="244071" y="3691197"/>
            <a:ext cx="8799874" cy="22580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56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79208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450215">
              <a:lnSpc>
                <a:spcPct val="150000"/>
              </a:lnSpc>
            </a:pPr>
            <a:r>
              <a:rPr lang="ru-RU" sz="3200" b="1" i="1" kern="50" dirty="0" smtClean="0">
                <a:solidFill>
                  <a:srgbClr val="000000"/>
                </a:solidFill>
                <a:latin typeface="Times New Roman"/>
                <a:ea typeface="Times New Roman"/>
              </a:rPr>
              <a:t>«</a:t>
            </a:r>
            <a:r>
              <a:rPr lang="ru-RU" sz="3200" b="1" i="1" kern="50" dirty="0">
                <a:solidFill>
                  <a:srgbClr val="000000"/>
                </a:solidFill>
                <a:latin typeface="Times New Roman"/>
                <a:ea typeface="Times New Roman"/>
              </a:rPr>
              <a:t>Меры времени. Календарь</a:t>
            </a:r>
            <a:r>
              <a:rPr lang="ru-RU" sz="3200" b="1" i="1" kern="50" dirty="0" smtClean="0">
                <a:solidFill>
                  <a:srgbClr val="000000"/>
                </a:solidFill>
                <a:latin typeface="Times New Roman"/>
                <a:ea typeface="Times New Roman"/>
              </a:rPr>
              <a:t>».</a:t>
            </a:r>
            <a:endParaRPr lang="ru-RU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0" y="908720"/>
            <a:ext cx="4474662" cy="5956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987" y="908720"/>
            <a:ext cx="4464496" cy="599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1038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6390" y="144907"/>
            <a:ext cx="7283152" cy="56207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" y="738930"/>
            <a:ext cx="4557967" cy="611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966" y="738930"/>
            <a:ext cx="4586033" cy="6151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799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6" t="50048" r="1507" b="8932"/>
          <a:stretch/>
        </p:blipFill>
        <p:spPr bwMode="auto">
          <a:xfrm>
            <a:off x="0" y="0"/>
            <a:ext cx="7146226" cy="4237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3" t="17183" b="47647"/>
          <a:stretch/>
        </p:blipFill>
        <p:spPr bwMode="auto">
          <a:xfrm>
            <a:off x="3958170" y="4118457"/>
            <a:ext cx="5190772" cy="2770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49" b="2334"/>
          <a:stretch/>
        </p:blipFill>
        <p:spPr bwMode="auto">
          <a:xfrm>
            <a:off x="899592" y="1543382"/>
            <a:ext cx="7399747" cy="3960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82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116632"/>
            <a:ext cx="6552728" cy="881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39618" y="2852936"/>
            <a:ext cx="25922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772" y="4264202"/>
            <a:ext cx="4042228" cy="2597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24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43293"/>
            <a:ext cx="4548208" cy="6054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9598" b="64163"/>
          <a:stretch/>
        </p:blipFill>
        <p:spPr bwMode="auto">
          <a:xfrm>
            <a:off x="323528" y="1556792"/>
            <a:ext cx="9058763" cy="42484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96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7" t="25896" r="-660" b="24397"/>
          <a:stretch/>
        </p:blipFill>
        <p:spPr bwMode="auto">
          <a:xfrm>
            <a:off x="251520" y="908720"/>
            <a:ext cx="5700464" cy="3962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118" y="282541"/>
            <a:ext cx="4898504" cy="65517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82" y="0"/>
            <a:ext cx="5177492" cy="68342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336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50"/>
          <a:stretch/>
        </p:blipFill>
        <p:spPr bwMode="auto">
          <a:xfrm>
            <a:off x="323528" y="1052736"/>
            <a:ext cx="6199263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9"/>
          <a:stretch/>
        </p:blipFill>
        <p:spPr bwMode="auto">
          <a:xfrm>
            <a:off x="1403648" y="251805"/>
            <a:ext cx="6408712" cy="62513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4" t="68026" r="476" b="5024"/>
          <a:stretch/>
        </p:blipFill>
        <p:spPr bwMode="auto">
          <a:xfrm>
            <a:off x="323529" y="1737082"/>
            <a:ext cx="8740642" cy="3416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39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24" t="25794" r="28271" b="6250"/>
          <a:stretch/>
        </p:blipFill>
        <p:spPr bwMode="auto">
          <a:xfrm>
            <a:off x="755576" y="113"/>
            <a:ext cx="7632848" cy="68588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43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619268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450215" algn="l">
              <a:lnSpc>
                <a:spcPct val="150000"/>
              </a:lnSpc>
              <a:spcAft>
                <a:spcPts val="0"/>
              </a:spcAft>
            </a:pPr>
            <a:r>
              <a:rPr lang="ru-RU" sz="2200" b="1" i="1" kern="50" dirty="0">
                <a:latin typeface="Times New Roman"/>
                <a:ea typeface="Times New Roman"/>
              </a:rPr>
              <a:t>Включение элементов историзма в урочную деятельность обучающихся способствует:</a:t>
            </a:r>
            <a:r>
              <a:rPr lang="ru-RU" sz="2200" kern="50" dirty="0">
                <a:latin typeface="Times New Roman"/>
                <a:ea typeface="Times New Roman"/>
              </a:rPr>
              <a:t/>
            </a:r>
            <a:br>
              <a:rPr lang="ru-RU" sz="2200" kern="50" dirty="0">
                <a:latin typeface="Times New Roman"/>
                <a:ea typeface="Times New Roman"/>
              </a:rPr>
            </a:br>
            <a:r>
              <a:rPr lang="ru-RU" sz="2200" kern="50" dirty="0">
                <a:latin typeface="Times New Roman"/>
                <a:ea typeface="Times New Roman"/>
              </a:rPr>
              <a:t>- воспитанию интереса к математике;</a:t>
            </a:r>
            <a:br>
              <a:rPr lang="ru-RU" sz="2200" kern="50" dirty="0">
                <a:latin typeface="Times New Roman"/>
                <a:ea typeface="Times New Roman"/>
              </a:rPr>
            </a:br>
            <a:r>
              <a:rPr lang="ru-RU" sz="2200" kern="50" dirty="0">
                <a:latin typeface="Times New Roman"/>
                <a:ea typeface="Times New Roman"/>
              </a:rPr>
              <a:t>- освоению универсальных учебных действий, получению более полного знания в рамках предмета математики;</a:t>
            </a:r>
            <a:br>
              <a:rPr lang="ru-RU" sz="2200" kern="50" dirty="0">
                <a:latin typeface="Times New Roman"/>
                <a:ea typeface="Times New Roman"/>
              </a:rPr>
            </a:br>
            <a:r>
              <a:rPr lang="ru-RU" sz="2200" kern="50" dirty="0">
                <a:latin typeface="Times New Roman"/>
                <a:ea typeface="Times New Roman"/>
              </a:rPr>
              <a:t>- формированию предпосылок научного мировоззрения;</a:t>
            </a:r>
            <a:br>
              <a:rPr lang="ru-RU" sz="2200" kern="50" dirty="0">
                <a:latin typeface="Times New Roman"/>
                <a:ea typeface="Times New Roman"/>
              </a:rPr>
            </a:br>
            <a:r>
              <a:rPr lang="ru-RU" sz="2200" kern="50" dirty="0">
                <a:latin typeface="Times New Roman"/>
                <a:ea typeface="Times New Roman"/>
              </a:rPr>
              <a:t>- обеспечению более полноценного усвоения математической терминологии;</a:t>
            </a:r>
            <a:br>
              <a:rPr lang="ru-RU" sz="2200" kern="50" dirty="0">
                <a:latin typeface="Times New Roman"/>
                <a:ea typeface="Times New Roman"/>
              </a:rPr>
            </a:br>
            <a:r>
              <a:rPr lang="ru-RU" sz="2200" kern="50" dirty="0">
                <a:latin typeface="Times New Roman"/>
                <a:ea typeface="Times New Roman"/>
              </a:rPr>
              <a:t>- ценностному отношению к математическим знаниям через примеры из истории математики;</a:t>
            </a:r>
            <a:br>
              <a:rPr lang="ru-RU" sz="2200" kern="50" dirty="0">
                <a:latin typeface="Times New Roman"/>
                <a:ea typeface="Times New Roman"/>
              </a:rPr>
            </a:br>
            <a:r>
              <a:rPr lang="ru-RU" sz="2200" kern="50" dirty="0">
                <a:latin typeface="Times New Roman"/>
                <a:ea typeface="Times New Roman"/>
              </a:rPr>
              <a:t>- нравственно-патриотическому </a:t>
            </a:r>
            <a:r>
              <a:rPr lang="ru-RU" sz="2200" kern="50" dirty="0" smtClean="0">
                <a:latin typeface="Times New Roman"/>
                <a:ea typeface="Times New Roman"/>
              </a:rPr>
              <a:t>воспитанию.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94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kern="50" dirty="0" smtClean="0">
                <a:latin typeface="Times New Roman"/>
                <a:ea typeface="Times New Roman"/>
              </a:rPr>
              <a:t>Схема для подготовки </a:t>
            </a:r>
            <a:r>
              <a:rPr lang="ru-RU" sz="3200" b="1" kern="50" dirty="0">
                <a:latin typeface="Times New Roman"/>
                <a:ea typeface="Times New Roman"/>
              </a:rPr>
              <a:t>к урокам с использованием исторического материала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340768"/>
            <a:ext cx="8640960" cy="489364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400" kern="50" dirty="0" smtClean="0">
                <a:latin typeface="Times New Roman"/>
                <a:ea typeface="Times New Roman"/>
              </a:rPr>
              <a:t>1)  </a:t>
            </a:r>
            <a:r>
              <a:rPr lang="ru-RU" sz="2400" kern="50" dirty="0">
                <a:latin typeface="Times New Roman"/>
                <a:ea typeface="Times New Roman"/>
              </a:rPr>
              <a:t>определить место исторического материала при изучении темы;</a:t>
            </a:r>
            <a:endParaRPr lang="ru-RU" sz="2000" kern="5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kern="50" dirty="0" smtClean="0">
                <a:latin typeface="Times New Roman"/>
                <a:ea typeface="Times New Roman"/>
              </a:rPr>
              <a:t>2) установить</a:t>
            </a:r>
            <a:r>
              <a:rPr lang="ru-RU" sz="2400" kern="50" dirty="0">
                <a:latin typeface="Times New Roman"/>
                <a:ea typeface="Times New Roman"/>
              </a:rPr>
              <a:t>, с какими элементами данной темы или группы тем допустимо связать использование исторического материала;</a:t>
            </a:r>
            <a:endParaRPr lang="ru-RU" sz="2000" kern="5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kern="50" dirty="0" smtClean="0">
                <a:latin typeface="Times New Roman"/>
                <a:ea typeface="Times New Roman"/>
              </a:rPr>
              <a:t>3) определить </a:t>
            </a:r>
            <a:r>
              <a:rPr lang="ru-RU" sz="2400" kern="50" dirty="0">
                <a:latin typeface="Times New Roman"/>
                <a:ea typeface="Times New Roman"/>
              </a:rPr>
              <a:t>место исторического материала в уроке, возможность использование его на протяжении всего урока или фрагментарно;</a:t>
            </a:r>
            <a:endParaRPr lang="ru-RU" sz="2000" kern="5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kern="50" dirty="0" smtClean="0">
                <a:latin typeface="Times New Roman"/>
                <a:ea typeface="Times New Roman"/>
              </a:rPr>
              <a:t>4) отобрать </a:t>
            </a:r>
            <a:r>
              <a:rPr lang="ru-RU" sz="2400" kern="50" dirty="0">
                <a:latin typeface="Times New Roman"/>
                <a:ea typeface="Times New Roman"/>
              </a:rPr>
              <a:t>из известных средств реализации те, которые могут быть использованы наиболее результативно на данном уроке;</a:t>
            </a:r>
            <a:endParaRPr lang="ru-RU" sz="2000" kern="5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kern="50" dirty="0" smtClean="0">
                <a:latin typeface="Times New Roman"/>
                <a:ea typeface="Times New Roman"/>
              </a:rPr>
              <a:t>5) наметить </a:t>
            </a:r>
            <a:r>
              <a:rPr lang="ru-RU" sz="2400" kern="50" dirty="0">
                <a:latin typeface="Times New Roman"/>
                <a:ea typeface="Times New Roman"/>
              </a:rPr>
              <a:t>внеурочные занятия, на которых могут быть более полно обсуждены данные вопросы.</a:t>
            </a:r>
            <a:endParaRPr lang="ru-RU" sz="2000" kern="5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418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2" t="20437" r="16001" b="14485"/>
          <a:stretch/>
        </p:blipFill>
        <p:spPr bwMode="auto">
          <a:xfrm>
            <a:off x="-180528" y="-1604"/>
            <a:ext cx="99315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73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11" t="23651" r="17685" b="16264"/>
          <a:stretch/>
        </p:blipFill>
        <p:spPr bwMode="auto">
          <a:xfrm>
            <a:off x="-324544" y="0"/>
            <a:ext cx="971630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14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2" t="17460" r="16001" b="16071"/>
          <a:stretch/>
        </p:blipFill>
        <p:spPr bwMode="auto">
          <a:xfrm>
            <a:off x="0" y="-5386"/>
            <a:ext cx="9157889" cy="6863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2" t="17856" r="16335" b="15676"/>
          <a:stretch/>
        </p:blipFill>
        <p:spPr bwMode="auto">
          <a:xfrm>
            <a:off x="-252536" y="0"/>
            <a:ext cx="9662618" cy="688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942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029" y="30414"/>
            <a:ext cx="9114971" cy="69803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Задание 1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 smtClean="0">
              <a:latin typeface="Times New Roman"/>
              <a:ea typeface="Calibri"/>
              <a:cs typeface="Times New Roman"/>
            </a:endParaRPr>
          </a:p>
          <a:p>
            <a:pPr algn="ctr"/>
            <a:r>
              <a:rPr lang="ru-RU" sz="2800" dirty="0"/>
              <a:t>Задание 2.</a:t>
            </a:r>
          </a:p>
          <a:p>
            <a:r>
              <a:rPr lang="ru-RU" sz="3200" i="1" dirty="0"/>
              <a:t>Решение:</a:t>
            </a:r>
          </a:p>
          <a:p>
            <a:r>
              <a:rPr lang="ru-RU" sz="3200" dirty="0"/>
              <a:t>ΗΔΔΠΙΙΙ – 128</a:t>
            </a:r>
          </a:p>
          <a:p>
            <a:r>
              <a:rPr lang="ru-RU" sz="3200" dirty="0"/>
              <a:t>MMΠΔΔΔΔ – 25 040</a:t>
            </a:r>
          </a:p>
          <a:p>
            <a:pPr algn="ctr"/>
            <a:r>
              <a:rPr lang="ru-RU" sz="2800" dirty="0"/>
              <a:t>Задание </a:t>
            </a:r>
            <a:r>
              <a:rPr lang="ru-RU" sz="2800" dirty="0" smtClean="0"/>
              <a:t>3</a:t>
            </a:r>
          </a:p>
          <a:p>
            <a:endParaRPr lang="ru-RU" sz="3200" dirty="0" smtClean="0"/>
          </a:p>
          <a:p>
            <a:r>
              <a:rPr lang="ru-RU" sz="3200" i="1" dirty="0" smtClean="0"/>
              <a:t>Решение:</a:t>
            </a:r>
          </a:p>
          <a:p>
            <a:pPr algn="ctr"/>
            <a:endParaRPr lang="ru-RU" sz="3200" dirty="0" smtClean="0"/>
          </a:p>
          <a:p>
            <a:pPr algn="ctr"/>
            <a:endParaRPr lang="ru-RU" sz="320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51" y="476672"/>
            <a:ext cx="751312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99" y="5432425"/>
            <a:ext cx="6278892" cy="1507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9080"/>
            <a:ext cx="3597618" cy="1843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021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796" y="2564904"/>
            <a:ext cx="7211144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86916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Петерсон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Л.Г. «Математика» (УМК «Школа 2100», УМК «Школа 2000»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4353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476</Words>
  <Application>Microsoft Office PowerPoint</Application>
  <PresentationFormat>Экран (4:3)</PresentationFormat>
  <Paragraphs>79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Тема Office</vt:lpstr>
      <vt:lpstr>ИСТОРИЧЕСКИЙ МАТЕРИАЛ КАК СРЕДСТВО ФОРМИРОВАНИЯ ПОЗНАВАТЕЛЬНОГО ИНТЕРЕСА У ШКОЛЬНИКОВ </vt:lpstr>
      <vt:lpstr>Презентация PowerPoint</vt:lpstr>
      <vt:lpstr>Познавательный интерес – глубинный внутренний мотив, основанный на свойственной человеку врожденной познавательной потребности. Интерес способствует интеллектуальному развитию, воспитанию волевых качеств личности и превращению знаний в духовный багаж человека. </vt:lpstr>
      <vt:lpstr>Презентация PowerPoint</vt:lpstr>
      <vt:lpstr>Презентация PowerPoint</vt:lpstr>
      <vt:lpstr>Презентация PowerPoint</vt:lpstr>
      <vt:lpstr>Польза исторического материала в курсе математики в начальных классах</vt:lpstr>
      <vt:lpstr>Классификация исторического материала по объему предлагаемой информации</vt:lpstr>
      <vt:lpstr>«Как люди научились считать».</vt:lpstr>
      <vt:lpstr>«Меры времени. Календарь».</vt:lpstr>
      <vt:lpstr>«Часы»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Включение элементов историзма в урочную деятельность обучающихся способствует: - воспитанию интереса к математике; - освоению универсальных учебных действий, получению более полного знания в рамках предмета математики; - формированию предпосылок научного мировоззрения; - обеспечению более полноценного усвоения математической терминологии; - ценностному отношению к математическим знаниям через примеры из истории математики; - нравственно-патриотическому воспитанию.</vt:lpstr>
      <vt:lpstr>Схема для подготовки к урокам с использованием исторического материала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использованных источников:   - Петерсон Л.Г. «Математика» (УМК «Школа 2100», УМК «Школа 2000»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ИСТОРИЧЕСКИЙ МАТЕРИАЛ КАК СРЕДСТВО ФОРМИРОВАНИЯ ПОЗНАВАТЕЛЬНОГО ИНТЕРЕСА У МЛАДШИХ ШКОЛЬНИКОВ</dc:title>
  <dc:creator>Эля</dc:creator>
  <cp:lastModifiedBy>Феникс</cp:lastModifiedBy>
  <cp:revision>22</cp:revision>
  <dcterms:created xsi:type="dcterms:W3CDTF">2019-04-09T16:29:05Z</dcterms:created>
  <dcterms:modified xsi:type="dcterms:W3CDTF">2020-10-01T21:27:43Z</dcterms:modified>
</cp:coreProperties>
</file>