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02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9639A-0EE2-494C-B333-57F6796017C2}" type="datetimeFigureOut">
              <a:rPr lang="ru-RU" smtClean="0"/>
              <a:pPr/>
              <a:t>08.06.2021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976F-7BA4-4C77-A015-D2B909E4B70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9639A-0EE2-494C-B333-57F6796017C2}" type="datetimeFigureOut">
              <a:rPr lang="ru-RU" smtClean="0"/>
              <a:pPr/>
              <a:t>08.06.2021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976F-7BA4-4C77-A015-D2B909E4B70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9639A-0EE2-494C-B333-57F6796017C2}" type="datetimeFigureOut">
              <a:rPr lang="ru-RU" smtClean="0"/>
              <a:pPr/>
              <a:t>08.06.2021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F8AB976F-7BA4-4C77-A015-D2B909E4B70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9639A-0EE2-494C-B333-57F6796017C2}" type="datetimeFigureOut">
              <a:rPr lang="ru-RU" smtClean="0"/>
              <a:pPr/>
              <a:t>08.06.2021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976F-7BA4-4C77-A015-D2B909E4B70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9639A-0EE2-494C-B333-57F6796017C2}" type="datetimeFigureOut">
              <a:rPr lang="ru-RU" smtClean="0"/>
              <a:pPr/>
              <a:t>08.06.2021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976F-7BA4-4C77-A015-D2B909E4B70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9639A-0EE2-494C-B333-57F6796017C2}" type="datetimeFigureOut">
              <a:rPr lang="ru-RU" smtClean="0"/>
              <a:pPr/>
              <a:t>08.06.2021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976F-7BA4-4C77-A015-D2B909E4B70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9639A-0EE2-494C-B333-57F6796017C2}" type="datetimeFigureOut">
              <a:rPr lang="ru-RU" smtClean="0"/>
              <a:pPr/>
              <a:t>08.06.2021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976F-7BA4-4C77-A015-D2B909E4B70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9639A-0EE2-494C-B333-57F6796017C2}" type="datetimeFigureOut">
              <a:rPr lang="ru-RU" smtClean="0"/>
              <a:pPr/>
              <a:t>08.06.2021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976F-7BA4-4C77-A015-D2B909E4B70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9639A-0EE2-494C-B333-57F6796017C2}" type="datetimeFigureOut">
              <a:rPr lang="ru-RU" smtClean="0"/>
              <a:pPr/>
              <a:t>08.06.2021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976F-7BA4-4C77-A015-D2B909E4B70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9639A-0EE2-494C-B333-57F6796017C2}" type="datetimeFigureOut">
              <a:rPr lang="ru-RU" smtClean="0"/>
              <a:pPr/>
              <a:t>08.06.2021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976F-7BA4-4C77-A015-D2B909E4B70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9639A-0EE2-494C-B333-57F6796017C2}" type="datetimeFigureOut">
              <a:rPr lang="ru-RU" smtClean="0"/>
              <a:pPr/>
              <a:t>08.06.2021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976F-7BA4-4C77-A015-D2B909E4B70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929639A-0EE2-494C-B333-57F6796017C2}" type="datetimeFigureOut">
              <a:rPr lang="ru-RU" smtClean="0"/>
              <a:pPr/>
              <a:t>08.06.2021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F8AB976F-7BA4-4C77-A015-D2B909E4B70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7" Type="http://schemas.openxmlformats.org/officeDocument/2006/relationships/image" Target="../media/image55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2030" y="285728"/>
            <a:ext cx="8229600" cy="2286016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МБДОУ ДС №41</a:t>
            </a:r>
            <a:br>
              <a:rPr lang="ru-RU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«Росинка»</a:t>
            </a:r>
            <a:br>
              <a:rPr lang="ru-RU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276872"/>
            <a:ext cx="6400800" cy="4176464"/>
          </a:xfrm>
        </p:spPr>
        <p:txBody>
          <a:bodyPr>
            <a:noAutofit/>
          </a:bodyPr>
          <a:lstStyle/>
          <a:p>
            <a:r>
              <a:rPr lang="ru-RU" sz="6600" dirty="0" smtClean="0">
                <a:solidFill>
                  <a:srgbClr val="C00000"/>
                </a:solidFill>
              </a:rPr>
              <a:t>«МОРСКИЕ УЧЕНИЯ»</a:t>
            </a:r>
            <a:endParaRPr lang="ru-RU" sz="6600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43174" y="5132782"/>
            <a:ext cx="421482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Выполнил: инструктор по физической культуре (плавание)</a:t>
            </a:r>
          </a:p>
          <a:p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Неничас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Виктория Ивановна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FF00"/>
                </a:solidFill>
              </a:rPr>
              <a:t>Ура! Праздник начинать пора!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3" name="Picture 2" descr="F:\23февраля\IMG_578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32983" y="1600200"/>
            <a:ext cx="6278033" cy="47085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1442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FF00"/>
                </a:solidFill>
              </a:rPr>
              <a:t>Марш будущих защитников Отечества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2" name="Picture 2" descr="F:\23февраля\IMG_57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5060" y="1412776"/>
            <a:ext cx="3552395" cy="2664296"/>
          </a:xfrm>
          <a:prstGeom prst="rect">
            <a:avLst/>
          </a:prstGeom>
          <a:noFill/>
        </p:spPr>
      </p:pic>
      <p:pic>
        <p:nvPicPr>
          <p:cNvPr id="3" name="Picture 3" descr="F:\23февраля\IMG_579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1412776"/>
            <a:ext cx="3528392" cy="2592288"/>
          </a:xfrm>
          <a:prstGeom prst="rect">
            <a:avLst/>
          </a:prstGeom>
          <a:noFill/>
        </p:spPr>
      </p:pic>
      <p:pic>
        <p:nvPicPr>
          <p:cNvPr id="4" name="Picture 4" descr="F:\23февраля\IMG_579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4221088"/>
            <a:ext cx="3515883" cy="2636912"/>
          </a:xfrm>
          <a:prstGeom prst="rect">
            <a:avLst/>
          </a:prstGeom>
          <a:noFill/>
        </p:spPr>
      </p:pic>
      <p:pic>
        <p:nvPicPr>
          <p:cNvPr id="5" name="Picture 5" descr="F:\23февраля\IMG_579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4113076"/>
            <a:ext cx="3563888" cy="26729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14422"/>
          </a:xfrm>
        </p:spPr>
        <p:txBody>
          <a:bodyPr/>
          <a:lstStyle/>
          <a:p>
            <a:r>
              <a:rPr lang="ru-RU" dirty="0" smtClean="0">
                <a:solidFill>
                  <a:srgbClr val="FFFF00"/>
                </a:solidFill>
              </a:rPr>
              <a:t>Построение, перестроения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3" name="Picture 2" descr="F:\23февраля\IMG_58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08720"/>
            <a:ext cx="3707904" cy="2780928"/>
          </a:xfrm>
          <a:prstGeom prst="rect">
            <a:avLst/>
          </a:prstGeom>
          <a:noFill/>
        </p:spPr>
      </p:pic>
      <p:pic>
        <p:nvPicPr>
          <p:cNvPr id="4" name="Picture 3" descr="F:\23февраля\IMG_58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4401108"/>
            <a:ext cx="3275856" cy="2456892"/>
          </a:xfrm>
          <a:prstGeom prst="rect">
            <a:avLst/>
          </a:prstGeom>
          <a:noFill/>
        </p:spPr>
      </p:pic>
      <p:pic>
        <p:nvPicPr>
          <p:cNvPr id="5" name="Picture 4" descr="F:\23февраля\IMG_581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980728"/>
            <a:ext cx="3168352" cy="2376264"/>
          </a:xfrm>
          <a:prstGeom prst="rect">
            <a:avLst/>
          </a:prstGeom>
          <a:noFill/>
        </p:spPr>
      </p:pic>
      <p:pic>
        <p:nvPicPr>
          <p:cNvPr id="6" name="Picture 5" descr="F:\23февраля\IMG_581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365104"/>
            <a:ext cx="3323861" cy="2492896"/>
          </a:xfrm>
          <a:prstGeom prst="rect">
            <a:avLst/>
          </a:prstGeom>
          <a:noFill/>
        </p:spPr>
      </p:pic>
      <p:pic>
        <p:nvPicPr>
          <p:cNvPr id="7" name="Picture 6" descr="F:\23февраля\IMG_581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15816" y="2780928"/>
            <a:ext cx="3347864" cy="25108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dirty="0" smtClean="0">
                <a:solidFill>
                  <a:srgbClr val="FFFF00"/>
                </a:solidFill>
              </a:rPr>
              <a:t>Ура! Ура! Ура!</a:t>
            </a:r>
            <a:endParaRPr lang="ru-RU" sz="4800" dirty="0">
              <a:solidFill>
                <a:srgbClr val="FFFF00"/>
              </a:solidFill>
            </a:endParaRPr>
          </a:p>
        </p:txBody>
      </p:sp>
      <p:pic>
        <p:nvPicPr>
          <p:cNvPr id="3" name="Picture 2" descr="F:\23февраля\IMG_58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149080"/>
            <a:ext cx="3456384" cy="2592288"/>
          </a:xfrm>
          <a:prstGeom prst="rect">
            <a:avLst/>
          </a:prstGeom>
          <a:noFill/>
        </p:spPr>
      </p:pic>
      <p:pic>
        <p:nvPicPr>
          <p:cNvPr id="4" name="Picture 3" descr="F:\23февраля\IMG_58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1196752"/>
            <a:ext cx="3096344" cy="2322258"/>
          </a:xfrm>
          <a:prstGeom prst="rect">
            <a:avLst/>
          </a:prstGeom>
          <a:noFill/>
        </p:spPr>
      </p:pic>
      <p:pic>
        <p:nvPicPr>
          <p:cNvPr id="4100" name="Picture 4" descr="F:\23февраля\IMG_583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2276872"/>
            <a:ext cx="3275856" cy="24568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>
                <a:solidFill>
                  <a:srgbClr val="FFFF00"/>
                </a:solidFill>
              </a:rPr>
              <a:t>Веселая разминка</a:t>
            </a:r>
            <a:endParaRPr lang="ru-RU" sz="6000" dirty="0">
              <a:solidFill>
                <a:srgbClr val="FFFF00"/>
              </a:solidFill>
            </a:endParaRPr>
          </a:p>
        </p:txBody>
      </p:sp>
      <p:pic>
        <p:nvPicPr>
          <p:cNvPr id="3" name="Picture 2" descr="F:\23февраля\IMG_58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4265712"/>
            <a:ext cx="3456384" cy="2592288"/>
          </a:xfrm>
          <a:prstGeom prst="rect">
            <a:avLst/>
          </a:prstGeom>
          <a:noFill/>
        </p:spPr>
      </p:pic>
      <p:pic>
        <p:nvPicPr>
          <p:cNvPr id="4" name="Picture 3" descr="F:\23февраля\IMG_58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1268760"/>
            <a:ext cx="3515883" cy="2636912"/>
          </a:xfrm>
          <a:prstGeom prst="rect">
            <a:avLst/>
          </a:prstGeom>
          <a:noFill/>
        </p:spPr>
      </p:pic>
      <p:pic>
        <p:nvPicPr>
          <p:cNvPr id="5124" name="Picture 4" descr="F:\23февраля\IMG_585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1340768"/>
            <a:ext cx="3528392" cy="2646294"/>
          </a:xfrm>
          <a:prstGeom prst="rect">
            <a:avLst/>
          </a:prstGeom>
          <a:noFill/>
        </p:spPr>
      </p:pic>
      <p:pic>
        <p:nvPicPr>
          <p:cNvPr id="5125" name="Picture 5" descr="F:\23февраля\IMG_586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4203086"/>
            <a:ext cx="3539885" cy="26549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:\23февраля\IMG_58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836712"/>
            <a:ext cx="4029912" cy="5373216"/>
          </a:xfrm>
          <a:prstGeom prst="rect">
            <a:avLst/>
          </a:prstGeom>
          <a:noFill/>
        </p:spPr>
      </p:pic>
      <p:pic>
        <p:nvPicPr>
          <p:cNvPr id="6147" name="Picture 3" descr="F:\23февраля\IMG_588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7486" y="764704"/>
            <a:ext cx="4050450" cy="5400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FF00"/>
                </a:solidFill>
              </a:rPr>
              <a:t>ИГРЫ - ЭСТАФЕТЫ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3" name="Picture 2" descr="F:\23февраля\IMG_59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64904"/>
            <a:ext cx="2895786" cy="3861048"/>
          </a:xfrm>
          <a:prstGeom prst="rect">
            <a:avLst/>
          </a:prstGeom>
          <a:noFill/>
        </p:spPr>
      </p:pic>
      <p:pic>
        <p:nvPicPr>
          <p:cNvPr id="4" name="Picture 3" descr="F:\23февраля\IMG_59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2633531"/>
            <a:ext cx="2952328" cy="3936437"/>
          </a:xfrm>
          <a:prstGeom prst="rect">
            <a:avLst/>
          </a:prstGeom>
          <a:noFill/>
        </p:spPr>
      </p:pic>
      <p:pic>
        <p:nvPicPr>
          <p:cNvPr id="7172" name="Picture 4" descr="F:\23февраля\IMG_59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1052736"/>
            <a:ext cx="3273828" cy="43651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6000" dirty="0" smtClean="0">
                <a:solidFill>
                  <a:srgbClr val="FFFF00"/>
                </a:solidFill>
              </a:rPr>
              <a:t>Победа будет за нами!</a:t>
            </a:r>
            <a:endParaRPr lang="ru-RU" sz="6000" dirty="0">
              <a:solidFill>
                <a:srgbClr val="FFFF00"/>
              </a:solidFill>
            </a:endParaRPr>
          </a:p>
        </p:txBody>
      </p:sp>
      <p:pic>
        <p:nvPicPr>
          <p:cNvPr id="3" name="Picture 2" descr="F:\23февраля\IMG_59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553411"/>
            <a:ext cx="3816424" cy="5088566"/>
          </a:xfrm>
          <a:prstGeom prst="rect">
            <a:avLst/>
          </a:prstGeom>
          <a:noFill/>
        </p:spPr>
      </p:pic>
      <p:pic>
        <p:nvPicPr>
          <p:cNvPr id="8195" name="Picture 3" descr="F:\23февраля\IMG_594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508787"/>
            <a:ext cx="3816424" cy="508856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6000" dirty="0" smtClean="0">
                <a:solidFill>
                  <a:srgbClr val="FFFF00"/>
                </a:solidFill>
              </a:rPr>
              <a:t>Шторм. Убери палубу.</a:t>
            </a:r>
            <a:endParaRPr lang="ru-RU" sz="6000" dirty="0">
              <a:solidFill>
                <a:srgbClr val="FFFF00"/>
              </a:solidFill>
            </a:endParaRPr>
          </a:p>
        </p:txBody>
      </p:sp>
      <p:pic>
        <p:nvPicPr>
          <p:cNvPr id="9218" name="Picture 2" descr="F:\23февраля\IMG_59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293096"/>
            <a:ext cx="3419872" cy="2564904"/>
          </a:xfrm>
          <a:prstGeom prst="rect">
            <a:avLst/>
          </a:prstGeom>
          <a:noFill/>
        </p:spPr>
      </p:pic>
      <p:pic>
        <p:nvPicPr>
          <p:cNvPr id="9219" name="Picture 3" descr="F:\23февраля\IMG_59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1412776"/>
            <a:ext cx="3456384" cy="2592288"/>
          </a:xfrm>
          <a:prstGeom prst="rect">
            <a:avLst/>
          </a:prstGeom>
          <a:noFill/>
        </p:spPr>
      </p:pic>
      <p:pic>
        <p:nvPicPr>
          <p:cNvPr id="9220" name="Picture 4" descr="F:\23февраля\IMG_596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1340768"/>
            <a:ext cx="3360374" cy="2520280"/>
          </a:xfrm>
          <a:prstGeom prst="rect">
            <a:avLst/>
          </a:prstGeom>
          <a:noFill/>
        </p:spPr>
      </p:pic>
      <p:pic>
        <p:nvPicPr>
          <p:cNvPr id="9221" name="Picture 5" descr="F:\23февраля\IMG_596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36096" y="4221088"/>
            <a:ext cx="3515883" cy="2636912"/>
          </a:xfrm>
          <a:prstGeom prst="rect">
            <a:avLst/>
          </a:prstGeom>
          <a:noFill/>
        </p:spPr>
      </p:pic>
      <p:pic>
        <p:nvPicPr>
          <p:cNvPr id="9222" name="Picture 6" descr="F:\23февраля\IMG_597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71800" y="2780928"/>
            <a:ext cx="3131840" cy="23488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5400" dirty="0" smtClean="0">
                <a:solidFill>
                  <a:srgbClr val="FFFF00"/>
                </a:solidFill>
              </a:rPr>
              <a:t>Пора подкрепиться.</a:t>
            </a:r>
            <a:br>
              <a:rPr lang="ru-RU" sz="5400" dirty="0" smtClean="0">
                <a:solidFill>
                  <a:srgbClr val="FFFF00"/>
                </a:solidFill>
              </a:rPr>
            </a:br>
            <a:r>
              <a:rPr lang="ru-RU" sz="5400" dirty="0" smtClean="0">
                <a:solidFill>
                  <a:srgbClr val="FFFF00"/>
                </a:solidFill>
              </a:rPr>
              <a:t>Приготовь обед.</a:t>
            </a:r>
            <a:endParaRPr lang="ru-RU" sz="5400" dirty="0">
              <a:solidFill>
                <a:srgbClr val="FFFF00"/>
              </a:solidFill>
            </a:endParaRPr>
          </a:p>
        </p:txBody>
      </p:sp>
      <p:pic>
        <p:nvPicPr>
          <p:cNvPr id="10242" name="Picture 2" descr="F:\23февраля\IMG_59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56992"/>
            <a:ext cx="2625756" cy="3501008"/>
          </a:xfrm>
          <a:prstGeom prst="rect">
            <a:avLst/>
          </a:prstGeom>
          <a:noFill/>
        </p:spPr>
      </p:pic>
      <p:pic>
        <p:nvPicPr>
          <p:cNvPr id="10243" name="Picture 3" descr="F:\23февраля\IMG_598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1772816"/>
            <a:ext cx="2409732" cy="3212976"/>
          </a:xfrm>
          <a:prstGeom prst="rect">
            <a:avLst/>
          </a:prstGeom>
          <a:noFill/>
        </p:spPr>
      </p:pic>
      <p:pic>
        <p:nvPicPr>
          <p:cNvPr id="10244" name="Picture 4" descr="F:\23февраля\IMG_600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4149080"/>
            <a:ext cx="3419872" cy="2564904"/>
          </a:xfrm>
          <a:prstGeom prst="rect">
            <a:avLst/>
          </a:prstGeom>
          <a:noFill/>
        </p:spPr>
      </p:pic>
      <p:pic>
        <p:nvPicPr>
          <p:cNvPr id="10245" name="Picture 5" descr="F:\23февраля\IMG_600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1619" y="1628800"/>
            <a:ext cx="3432381" cy="25742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FF00"/>
                </a:solidFill>
              </a:rPr>
              <a:t>Спаси утопающего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11266" name="Picture 2" descr="F:\23февраля\IMG_60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149080"/>
            <a:ext cx="3611893" cy="2708920"/>
          </a:xfrm>
          <a:prstGeom prst="rect">
            <a:avLst/>
          </a:prstGeom>
          <a:noFill/>
        </p:spPr>
      </p:pic>
      <p:pic>
        <p:nvPicPr>
          <p:cNvPr id="11267" name="Picture 3" descr="F:\23февраля\IMG_606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1556792"/>
            <a:ext cx="3323861" cy="2492896"/>
          </a:xfrm>
          <a:prstGeom prst="rect">
            <a:avLst/>
          </a:prstGeom>
          <a:noFill/>
        </p:spPr>
      </p:pic>
      <p:pic>
        <p:nvPicPr>
          <p:cNvPr id="11268" name="Picture 4" descr="F:\23февраля\IMG_607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4221088"/>
            <a:ext cx="3515883" cy="26369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FF00"/>
                </a:solidFill>
              </a:rPr>
              <a:t>Кто там впереди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12290" name="Picture 2" descr="F:\23февраля\IMG_61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988840"/>
            <a:ext cx="3543858" cy="4725144"/>
          </a:xfrm>
          <a:prstGeom prst="rect">
            <a:avLst/>
          </a:prstGeom>
          <a:noFill/>
        </p:spPr>
      </p:pic>
      <p:pic>
        <p:nvPicPr>
          <p:cNvPr id="12291" name="Picture 3" descr="F:\23февраля\IMG_61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2608" y="1916832"/>
            <a:ext cx="3597864" cy="47971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FF00"/>
                </a:solidFill>
              </a:rPr>
              <a:t>Лабиринты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13314" name="Picture 2" descr="F:\23февраля\IMG_61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573016"/>
            <a:ext cx="2247714" cy="2996952"/>
          </a:xfrm>
          <a:prstGeom prst="rect">
            <a:avLst/>
          </a:prstGeom>
          <a:noFill/>
        </p:spPr>
      </p:pic>
      <p:pic>
        <p:nvPicPr>
          <p:cNvPr id="13315" name="Picture 3" descr="F:\23февраля\IMG_61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3429000"/>
            <a:ext cx="2233264" cy="2977686"/>
          </a:xfrm>
          <a:prstGeom prst="rect">
            <a:avLst/>
          </a:prstGeom>
          <a:noFill/>
        </p:spPr>
      </p:pic>
      <p:pic>
        <p:nvPicPr>
          <p:cNvPr id="13316" name="Picture 4" descr="F:\23февраля\IMG_612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32656"/>
            <a:ext cx="2338232" cy="3117643"/>
          </a:xfrm>
          <a:prstGeom prst="rect">
            <a:avLst/>
          </a:prstGeom>
          <a:noFill/>
        </p:spPr>
      </p:pic>
      <p:pic>
        <p:nvPicPr>
          <p:cNvPr id="13317" name="Picture 5" descr="F:\23февраля\IMG_612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99792" y="1340768"/>
            <a:ext cx="3816424" cy="5088565"/>
          </a:xfrm>
          <a:prstGeom prst="rect">
            <a:avLst/>
          </a:prstGeom>
          <a:noFill/>
        </p:spPr>
      </p:pic>
      <p:pic>
        <p:nvPicPr>
          <p:cNvPr id="13318" name="Picture 6" descr="F:\23февраля\IMG_615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248" y="404664"/>
            <a:ext cx="2160240" cy="28803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FF00"/>
                </a:solidFill>
              </a:rPr>
              <a:t>Привал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14338" name="Picture 2" descr="F:\23февраля\IMG_61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079357"/>
            <a:ext cx="7272808" cy="545460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F:\23февраля\IMG_62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620688"/>
            <a:ext cx="3707904" cy="2780928"/>
          </a:xfrm>
          <a:prstGeom prst="rect">
            <a:avLst/>
          </a:prstGeom>
          <a:noFill/>
        </p:spPr>
      </p:pic>
      <p:pic>
        <p:nvPicPr>
          <p:cNvPr id="14340" name="Picture 4" descr="F:\23февраля\IMG_62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692696"/>
            <a:ext cx="3611894" cy="2708920"/>
          </a:xfrm>
          <a:prstGeom prst="rect">
            <a:avLst/>
          </a:prstGeom>
          <a:noFill/>
        </p:spPr>
      </p:pic>
      <p:pic>
        <p:nvPicPr>
          <p:cNvPr id="14341" name="Picture 5" descr="F:\23февраля\IMG_622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717032"/>
            <a:ext cx="3816424" cy="2862318"/>
          </a:xfrm>
          <a:prstGeom prst="rect">
            <a:avLst/>
          </a:prstGeom>
          <a:noFill/>
        </p:spPr>
      </p:pic>
      <p:pic>
        <p:nvPicPr>
          <p:cNvPr id="15362" name="Picture 2" descr="F:\23февраля\IMG_624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3717032"/>
            <a:ext cx="3995936" cy="29969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FF00"/>
                </a:solidFill>
              </a:rPr>
              <a:t>Клад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16386" name="Picture 2" descr="F:\23февраля\IMG_62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221088"/>
            <a:ext cx="3515882" cy="2636912"/>
          </a:xfrm>
          <a:prstGeom prst="rect">
            <a:avLst/>
          </a:prstGeom>
          <a:noFill/>
        </p:spPr>
      </p:pic>
      <p:pic>
        <p:nvPicPr>
          <p:cNvPr id="16387" name="Picture 3" descr="F:\23февраля\IMG_626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16266" y="3429000"/>
            <a:ext cx="2427734" cy="3236978"/>
          </a:xfrm>
          <a:prstGeom prst="rect">
            <a:avLst/>
          </a:prstGeom>
          <a:noFill/>
        </p:spPr>
      </p:pic>
      <p:pic>
        <p:nvPicPr>
          <p:cNvPr id="16389" name="Picture 5" descr="F:\23февраля\IMG_627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4" y="1052736"/>
            <a:ext cx="2448272" cy="3264363"/>
          </a:xfrm>
          <a:prstGeom prst="rect">
            <a:avLst/>
          </a:prstGeom>
          <a:noFill/>
        </p:spPr>
      </p:pic>
      <p:pic>
        <p:nvPicPr>
          <p:cNvPr id="16390" name="Picture 6" descr="F:\23февраля\IMG_629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1484784"/>
            <a:ext cx="3131840" cy="2348880"/>
          </a:xfrm>
          <a:prstGeom prst="rect">
            <a:avLst/>
          </a:prstGeom>
          <a:noFill/>
        </p:spPr>
      </p:pic>
      <p:pic>
        <p:nvPicPr>
          <p:cNvPr id="16391" name="Picture 7" descr="F:\23февраля\IMG_631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55701" y="1124744"/>
            <a:ext cx="2688299" cy="2016224"/>
          </a:xfrm>
          <a:prstGeom prst="rect">
            <a:avLst/>
          </a:prstGeom>
          <a:noFill/>
        </p:spPr>
      </p:pic>
      <p:pic>
        <p:nvPicPr>
          <p:cNvPr id="16392" name="Picture 8" descr="F:\23февраля\IMG_632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19872" y="4365104"/>
            <a:ext cx="3035829" cy="22768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FF00"/>
                </a:solidFill>
              </a:rPr>
              <a:t>Танцуют все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17410" name="Picture 2" descr="F:\23февраля\IMG_63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212976"/>
            <a:ext cx="4860032" cy="3645024"/>
          </a:xfrm>
          <a:prstGeom prst="rect">
            <a:avLst/>
          </a:prstGeom>
          <a:noFill/>
        </p:spPr>
      </p:pic>
      <p:pic>
        <p:nvPicPr>
          <p:cNvPr id="17411" name="Picture 3" descr="F:\23февраля\IMG_64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5" y="1052736"/>
            <a:ext cx="4355976" cy="32669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FF00"/>
                </a:solidFill>
              </a:rPr>
              <a:t>Мы друзья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18434" name="Picture 2" descr="F:\23февраля\IMG_64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268760"/>
            <a:ext cx="7068277" cy="53012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FF00"/>
                </a:solidFill>
              </a:rPr>
              <a:t>Мы матросы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19458" name="Picture 2" descr="F:\23февраля\IMG_64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538790"/>
            <a:ext cx="7092280" cy="53192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FF00"/>
                </a:solidFill>
              </a:rPr>
              <a:t>Звездочки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20482" name="Picture 2" descr="F:\23февраля\IMG_64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196752"/>
            <a:ext cx="7260299" cy="54452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FF00"/>
                </a:solidFill>
              </a:rPr>
              <a:t>Сладкие сюрпризы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21506" name="Picture 2" descr="F:\23февраля\IMG_64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196752"/>
            <a:ext cx="3744416" cy="2808312"/>
          </a:xfrm>
          <a:prstGeom prst="rect">
            <a:avLst/>
          </a:prstGeom>
          <a:noFill/>
        </p:spPr>
      </p:pic>
      <p:pic>
        <p:nvPicPr>
          <p:cNvPr id="21507" name="Picture 3" descr="F:\23февраля\IMG_649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4041068"/>
            <a:ext cx="3755909" cy="2816932"/>
          </a:xfrm>
          <a:prstGeom prst="rect">
            <a:avLst/>
          </a:prstGeom>
          <a:noFill/>
        </p:spPr>
      </p:pic>
      <p:pic>
        <p:nvPicPr>
          <p:cNvPr id="21508" name="Picture 4" descr="F:\23февраля\IMG_649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4049688"/>
            <a:ext cx="3744416" cy="2808312"/>
          </a:xfrm>
          <a:prstGeom prst="rect">
            <a:avLst/>
          </a:prstGeom>
          <a:noFill/>
        </p:spPr>
      </p:pic>
      <p:pic>
        <p:nvPicPr>
          <p:cNvPr id="21509" name="Picture 5" descr="F:\23февраля\IMG_651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1196752"/>
            <a:ext cx="3672408" cy="27543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FF00"/>
                </a:solidFill>
              </a:rPr>
              <a:t>Праздник удался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22530" name="Picture 2" descr="F:\23февраля\IMG_65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268760"/>
            <a:ext cx="7068277" cy="53012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бычная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лето</Template>
  <TotalTime>284</TotalTime>
  <Words>76</Words>
  <Application>Microsoft Office PowerPoint</Application>
  <PresentationFormat>Экран (4:3)</PresentationFormat>
  <Paragraphs>24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Апекс</vt:lpstr>
      <vt:lpstr>МБДОУ ДС №41 «Росинка» </vt:lpstr>
      <vt:lpstr>Ура! Праздник начинать пора!</vt:lpstr>
      <vt:lpstr>Марш будущих защитников Отечества</vt:lpstr>
      <vt:lpstr>Построение, перестроения</vt:lpstr>
      <vt:lpstr>Ура! Ура! Ура!</vt:lpstr>
      <vt:lpstr>Веселая разминка</vt:lpstr>
      <vt:lpstr>Слайд 7</vt:lpstr>
      <vt:lpstr>ИГРЫ - ЭСТАФЕТЫ</vt:lpstr>
      <vt:lpstr>Победа будет за нами!</vt:lpstr>
      <vt:lpstr>Шторм. Убери палубу.</vt:lpstr>
      <vt:lpstr>Пора подкрепиться. Приготовь обед.</vt:lpstr>
      <vt:lpstr>Спаси утопающего</vt:lpstr>
      <vt:lpstr>Кто там впереди</vt:lpstr>
      <vt:lpstr>Лабиринты</vt:lpstr>
      <vt:lpstr>Привал</vt:lpstr>
      <vt:lpstr>Слайд 16</vt:lpstr>
      <vt:lpstr>Клад</vt:lpstr>
      <vt:lpstr>Танцуют все</vt:lpstr>
      <vt:lpstr>Мы друзья</vt:lpstr>
      <vt:lpstr>Мы матросы</vt:lpstr>
      <vt:lpstr>Звездочки</vt:lpstr>
      <vt:lpstr>Сладкие сюрпризы</vt:lpstr>
      <vt:lpstr>Праздник удался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МБДОУ ДС №41 «Росинка» </dc:title>
  <dc:creator>SamLab.ws</dc:creator>
  <cp:lastModifiedBy>Acer</cp:lastModifiedBy>
  <cp:revision>25</cp:revision>
  <dcterms:created xsi:type="dcterms:W3CDTF">2018-05-18T08:42:03Z</dcterms:created>
  <dcterms:modified xsi:type="dcterms:W3CDTF">2021-06-08T09:21:21Z</dcterms:modified>
</cp:coreProperties>
</file>