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4" r:id="rId4"/>
    <p:sldId id="271" r:id="rId5"/>
    <p:sldId id="272" r:id="rId6"/>
    <p:sldId id="285" r:id="rId7"/>
    <p:sldId id="273" r:id="rId8"/>
    <p:sldId id="275" r:id="rId9"/>
    <p:sldId id="276" r:id="rId10"/>
    <p:sldId id="277" r:id="rId11"/>
    <p:sldId id="278" r:id="rId12"/>
    <p:sldId id="256" r:id="rId13"/>
    <p:sldId id="260" r:id="rId14"/>
    <p:sldId id="270" r:id="rId15"/>
    <p:sldId id="280" r:id="rId16"/>
    <p:sldId id="282" r:id="rId17"/>
    <p:sldId id="283" r:id="rId18"/>
    <p:sldId id="279" r:id="rId19"/>
    <p:sldId id="281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4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59527-3434-4A73-86E5-18E4F6C8B6DB}" type="datetimeFigureOut">
              <a:rPr lang="ru-RU" smtClean="0"/>
              <a:pPr/>
              <a:t>27.05.2018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76603-42AA-44E4-8D82-516FBBD8DC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59527-3434-4A73-86E5-18E4F6C8B6DB}" type="datetimeFigureOut">
              <a:rPr lang="ru-RU" smtClean="0"/>
              <a:pPr/>
              <a:t>27.05.2018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76603-42AA-44E4-8D82-516FBBD8DC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59527-3434-4A73-86E5-18E4F6C8B6DB}" type="datetimeFigureOut">
              <a:rPr lang="ru-RU" smtClean="0"/>
              <a:pPr/>
              <a:t>27.05.2018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76603-42AA-44E4-8D82-516FBBD8DC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59527-3434-4A73-86E5-18E4F6C8B6DB}" type="datetimeFigureOut">
              <a:rPr lang="ru-RU" smtClean="0"/>
              <a:pPr/>
              <a:t>27.05.2018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76603-42AA-44E4-8D82-516FBBD8DC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59527-3434-4A73-86E5-18E4F6C8B6DB}" type="datetimeFigureOut">
              <a:rPr lang="ru-RU" smtClean="0"/>
              <a:pPr/>
              <a:t>27.05.2018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76603-42AA-44E4-8D82-516FBBD8DC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59527-3434-4A73-86E5-18E4F6C8B6DB}" type="datetimeFigureOut">
              <a:rPr lang="ru-RU" smtClean="0"/>
              <a:pPr/>
              <a:t>27.05.2018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76603-42AA-44E4-8D82-516FBBD8DC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59527-3434-4A73-86E5-18E4F6C8B6DB}" type="datetimeFigureOut">
              <a:rPr lang="ru-RU" smtClean="0"/>
              <a:pPr/>
              <a:t>27.05.2018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76603-42AA-44E4-8D82-516FBBD8DC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59527-3434-4A73-86E5-18E4F6C8B6DB}" type="datetimeFigureOut">
              <a:rPr lang="ru-RU" smtClean="0"/>
              <a:pPr/>
              <a:t>27.05.2018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76603-42AA-44E4-8D82-516FBBD8DC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59527-3434-4A73-86E5-18E4F6C8B6DB}" type="datetimeFigureOut">
              <a:rPr lang="ru-RU" smtClean="0"/>
              <a:pPr/>
              <a:t>27.05.2018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76603-42AA-44E4-8D82-516FBBD8DC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59527-3434-4A73-86E5-18E4F6C8B6DB}" type="datetimeFigureOut">
              <a:rPr lang="ru-RU" smtClean="0"/>
              <a:pPr/>
              <a:t>27.05.2018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76603-42AA-44E4-8D82-516FBBD8DC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59527-3434-4A73-86E5-18E4F6C8B6DB}" type="datetimeFigureOut">
              <a:rPr lang="ru-RU" smtClean="0"/>
              <a:pPr/>
              <a:t>27.05.2018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76603-42AA-44E4-8D82-516FBBD8DC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B859527-3434-4A73-86E5-18E4F6C8B6DB}" type="datetimeFigureOut">
              <a:rPr lang="ru-RU" smtClean="0"/>
              <a:pPr/>
              <a:t>27.05.2018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6676603-42AA-44E4-8D82-516FBBD8DC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Relationship Id="rId9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96952"/>
            <a:ext cx="6872808" cy="295232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2626" y="260648"/>
            <a:ext cx="8962764" cy="194421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 smtClean="0">
                <a:solidFill>
                  <a:srgbClr val="FF0000"/>
                </a:solidFill>
              </a:rPr>
              <a:t>МОЙ РОДНОЙ КРАЙ</a:t>
            </a:r>
            <a:br>
              <a:rPr lang="ru-RU" sz="4400" dirty="0" smtClean="0">
                <a:solidFill>
                  <a:srgbClr val="FF0000"/>
                </a:solidFill>
              </a:rPr>
            </a:br>
            <a:r>
              <a:rPr lang="ru-RU" sz="4000" dirty="0" smtClean="0">
                <a:solidFill>
                  <a:srgbClr val="002060"/>
                </a:solidFill>
              </a:rPr>
              <a:t>с. СТОРОЖЕВКА ТАТИЩЕВСКОГО РАЙОНА САРАТОВСКОЙ ОБЛАСТИ</a:t>
            </a:r>
            <a:endParaRPr lang="ru-RU" sz="4000" dirty="0">
              <a:solidFill>
                <a:srgbClr val="002060"/>
              </a:solidFill>
            </a:endParaRPr>
          </a:p>
        </p:txBody>
      </p:sp>
      <p:pic>
        <p:nvPicPr>
          <p:cNvPr id="4" name="Рисунок 3" descr="http://engels.bz/images/sitemodul/10658/744__artaaratovskaya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6800" y="2060848"/>
            <a:ext cx="6339656" cy="4680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8194" name="Picture 2" descr="http://www.dssl.ru/upload/iblock/e3b/saratov_dss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5100" y="2420888"/>
            <a:ext cx="2171700" cy="322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02487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589240"/>
            <a:ext cx="8568952" cy="1268760"/>
          </a:xfrm>
        </p:spPr>
        <p:txBody>
          <a:bodyPr/>
          <a:lstStyle/>
          <a:p>
            <a:pPr algn="ctr"/>
            <a:r>
              <a:rPr lang="ru-RU" sz="3200" dirty="0">
                <a:solidFill>
                  <a:srgbClr val="FF0000"/>
                </a:solidFill>
              </a:rPr>
              <a:t>РОДНЫЕ ПРОСТОРЫ! РОДНЫЕ ПОЛЯ!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>
                <a:solidFill>
                  <a:srgbClr val="FF0000"/>
                </a:solidFill>
              </a:rPr>
              <a:t> 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4" name="Объект 3" descr="http://coleop123.narod.ru/expedition/exp_storogevka.jpg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1580" y="332656"/>
            <a:ext cx="7613428" cy="504056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1115616" y="980728"/>
            <a:ext cx="72893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РОДНАЯ, РОДНАЯ, РОДНАЯ ЗЕМЛЯ!</a:t>
            </a:r>
            <a:br>
              <a:rPr lang="ru-RU" sz="3200" dirty="0" smtClean="0">
                <a:solidFill>
                  <a:srgbClr val="FF0000"/>
                </a:solidFill>
              </a:rPr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3927173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 flipV="1">
            <a:off x="6444208" y="4509120"/>
            <a:ext cx="792088" cy="1584176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389440" cy="3345552"/>
          </a:xfrm>
        </p:spPr>
        <p:txBody>
          <a:bodyPr>
            <a:normAutofit fontScale="85000" lnSpcReduction="20000"/>
          </a:bodyPr>
          <a:lstStyle/>
          <a:p>
            <a:r>
              <a:rPr lang="ru-RU" sz="3600" dirty="0">
                <a:solidFill>
                  <a:srgbClr val="FF0000"/>
                </a:solidFill>
              </a:rPr>
              <a:t>Привет тебе, мой край родной,</a:t>
            </a:r>
            <a:br>
              <a:rPr lang="ru-RU" sz="3600" dirty="0">
                <a:solidFill>
                  <a:srgbClr val="FF0000"/>
                </a:solidFill>
              </a:rPr>
            </a:br>
            <a:r>
              <a:rPr lang="ru-RU" sz="3600" dirty="0">
                <a:solidFill>
                  <a:srgbClr val="FF0000"/>
                </a:solidFill>
              </a:rPr>
              <a:t>С твоими тёмными лесами,</a:t>
            </a:r>
            <a:br>
              <a:rPr lang="ru-RU" sz="3600" dirty="0">
                <a:solidFill>
                  <a:srgbClr val="FF0000"/>
                </a:solidFill>
              </a:rPr>
            </a:br>
            <a:r>
              <a:rPr lang="ru-RU" sz="3600" dirty="0">
                <a:solidFill>
                  <a:srgbClr val="FF0000"/>
                </a:solidFill>
              </a:rPr>
              <a:t>С твоей великою рекой,</a:t>
            </a:r>
            <a:br>
              <a:rPr lang="ru-RU" sz="3600" dirty="0">
                <a:solidFill>
                  <a:srgbClr val="FF0000"/>
                </a:solidFill>
              </a:rPr>
            </a:br>
            <a:r>
              <a:rPr lang="ru-RU" sz="3600" dirty="0">
                <a:solidFill>
                  <a:srgbClr val="FF0000"/>
                </a:solidFill>
              </a:rPr>
              <a:t>И неоглядными полями!</a:t>
            </a:r>
          </a:p>
          <a:p>
            <a:r>
              <a:rPr lang="ru-RU" sz="3600" dirty="0">
                <a:solidFill>
                  <a:srgbClr val="FF0000"/>
                </a:solidFill>
              </a:rPr>
              <a:t>Привет тебе, народ родимый,</a:t>
            </a:r>
            <a:br>
              <a:rPr lang="ru-RU" sz="3600" dirty="0">
                <a:solidFill>
                  <a:srgbClr val="FF0000"/>
                </a:solidFill>
              </a:rPr>
            </a:br>
            <a:r>
              <a:rPr lang="ru-RU" sz="3600" dirty="0">
                <a:solidFill>
                  <a:srgbClr val="FF0000"/>
                </a:solidFill>
              </a:rPr>
              <a:t>Герой труда неутомимый,</a:t>
            </a:r>
            <a:br>
              <a:rPr lang="ru-RU" sz="3600" dirty="0">
                <a:solidFill>
                  <a:srgbClr val="FF0000"/>
                </a:solidFill>
              </a:rPr>
            </a:br>
            <a:r>
              <a:rPr lang="ru-RU" sz="3600" dirty="0">
                <a:solidFill>
                  <a:srgbClr val="FF0000"/>
                </a:solidFill>
              </a:rPr>
              <a:t>Среди зимы и в летний зной!</a:t>
            </a:r>
            <a:br>
              <a:rPr lang="ru-RU" sz="3600" dirty="0">
                <a:solidFill>
                  <a:srgbClr val="FF0000"/>
                </a:solidFill>
              </a:rPr>
            </a:br>
            <a:r>
              <a:rPr lang="ru-RU" sz="3600" dirty="0">
                <a:solidFill>
                  <a:srgbClr val="FF0000"/>
                </a:solidFill>
              </a:rPr>
              <a:t>Привет тебе, мой край родной!</a:t>
            </a:r>
          </a:p>
          <a:p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http://www.extra-m.ru/images/noticefull/1001448m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914771"/>
            <a:ext cx="2736304" cy="27384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://www.world-real-estate.ru/user/images/guest/ad_307108_image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52884"/>
            <a:ext cx="2752725" cy="2600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://fitoapteka.com/cache/imagick_eef0b1abcc7c2ae6163b38bf2412cebea0b9216c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60648"/>
            <a:ext cx="1819136" cy="237626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://im6-tub-ru.yandex.net/i?id=322370768-32-72&amp;n=2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19500" y="4509120"/>
            <a:ext cx="1905000" cy="14287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51443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5301208"/>
            <a:ext cx="6512511" cy="21396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Объект 3" descr="http://www.novosel.ru/i/976566.jpg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692696"/>
            <a:ext cx="7992888" cy="57606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91254936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620688"/>
            <a:ext cx="8784976" cy="5912692"/>
          </a:xfrm>
          <a:solidFill>
            <a:srgbClr val="92D05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l"/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 smtClean="0"/>
              <a:t>                            </a:t>
            </a:r>
            <a:r>
              <a:rPr lang="ru-RU" sz="3600" dirty="0" smtClean="0">
                <a:solidFill>
                  <a:srgbClr val="002060"/>
                </a:solidFill>
              </a:rPr>
              <a:t>Пушистые сосны</a:t>
            </a:r>
            <a:br>
              <a:rPr lang="ru-RU" sz="3600" dirty="0" smtClean="0">
                <a:solidFill>
                  <a:srgbClr val="002060"/>
                </a:solidFill>
              </a:rPr>
            </a:br>
            <a:r>
              <a:rPr lang="ru-RU" sz="3600" dirty="0">
                <a:solidFill>
                  <a:srgbClr val="002060"/>
                </a:solidFill>
              </a:rPr>
              <a:t/>
            </a:r>
            <a:br>
              <a:rPr lang="ru-RU" sz="3600" dirty="0">
                <a:solidFill>
                  <a:srgbClr val="002060"/>
                </a:solidFill>
              </a:rPr>
            </a:br>
            <a:r>
              <a:rPr lang="ru-RU" sz="3600" dirty="0" smtClean="0">
                <a:solidFill>
                  <a:srgbClr val="002060"/>
                </a:solidFill>
              </a:rPr>
              <a:t/>
            </a:r>
            <a:br>
              <a:rPr lang="ru-RU" sz="3600" dirty="0" smtClean="0">
                <a:solidFill>
                  <a:srgbClr val="002060"/>
                </a:solidFill>
              </a:rPr>
            </a:br>
            <a:r>
              <a:rPr lang="ru-RU" sz="3600" dirty="0">
                <a:solidFill>
                  <a:srgbClr val="002060"/>
                </a:solidFill>
              </a:rPr>
              <a:t/>
            </a:r>
            <a:br>
              <a:rPr lang="ru-RU" sz="3600" dirty="0">
                <a:solidFill>
                  <a:srgbClr val="002060"/>
                </a:solidFill>
              </a:rPr>
            </a:br>
            <a:r>
              <a:rPr lang="ru-RU" sz="3600" dirty="0" smtClean="0">
                <a:solidFill>
                  <a:srgbClr val="002060"/>
                </a:solidFill>
              </a:rPr>
              <a:t/>
            </a:r>
            <a:br>
              <a:rPr lang="ru-RU" sz="3600" dirty="0" smtClean="0">
                <a:solidFill>
                  <a:srgbClr val="002060"/>
                </a:solidFill>
              </a:rPr>
            </a:br>
            <a:r>
              <a:rPr lang="ru-RU" sz="3600" dirty="0" smtClean="0">
                <a:solidFill>
                  <a:srgbClr val="002060"/>
                </a:solidFill>
              </a:rPr>
              <a:t/>
            </a:r>
            <a:br>
              <a:rPr lang="ru-RU" sz="3600" dirty="0" smtClean="0">
                <a:solidFill>
                  <a:srgbClr val="002060"/>
                </a:solidFill>
              </a:rPr>
            </a:br>
            <a:r>
              <a:rPr lang="ru-RU" sz="3600" dirty="0" smtClean="0">
                <a:solidFill>
                  <a:srgbClr val="002060"/>
                </a:solidFill>
              </a:rPr>
              <a:t>Берёзки белоствольные</a:t>
            </a:r>
            <a:endParaRPr lang="ru-RU" sz="3600" dirty="0">
              <a:solidFill>
                <a:srgbClr val="002060"/>
              </a:solidFill>
            </a:endParaRPr>
          </a:p>
        </p:txBody>
      </p:sp>
      <p:pic>
        <p:nvPicPr>
          <p:cNvPr id="4" name="Объект 3" descr="http://img11.nnm.ru/1/b/0/6/9/f6c0648b094e0ed2b89f9a7c3b2.jpg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8320" y="1146113"/>
            <a:ext cx="3179584" cy="347503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://www.world-real-estate.ru/user/images/guest/ad_307108_image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276872"/>
            <a:ext cx="2736304" cy="33924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207496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992887" cy="720080"/>
          </a:xfrm>
        </p:spPr>
        <p:txBody>
          <a:bodyPr/>
          <a:lstStyle/>
          <a:p>
            <a:pPr marL="0" indent="0" algn="ctr">
              <a:buNone/>
            </a:pPr>
            <a:r>
              <a:rPr lang="ru-RU" sz="3200" i="1" u="sng" dirty="0">
                <a:solidFill>
                  <a:srgbClr val="FF0000"/>
                </a:solidFill>
                <a:effectLst/>
              </a:rPr>
              <a:t>«Растительность нашего поселка».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4" name="Объект 3" descr="http://www.vprirode.com/wp-content/uploads/54791405_calendula2-600x514.jpg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692696"/>
            <a:ext cx="3972273" cy="304298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://s59.radikal.ru/i166/0904/fa/71b9292d9814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11825" y="3501006"/>
            <a:ext cx="3948607" cy="31486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42" name="Picture 2" descr="http://im5-tub-ru.yandex.net/i?id=189088215-11-72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11825" y="836712"/>
            <a:ext cx="3948607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www.anapakurort.info/forum/images/2012/02/2714_19_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3789040"/>
            <a:ext cx="3900265" cy="285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99335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 descr="http://econet.ru/media/60/kindeditor/image/201207/20120713050220.jpg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5" y="401459"/>
            <a:ext cx="3816423" cy="347503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://im6-tub-ru.yandex.net/i?id=411962847-71-72&amp;n=2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1112"/>
            <a:ext cx="3816424" cy="3312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://hnb.com.ua/artimages/chernaya%20smorodina%202(1)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852936"/>
            <a:ext cx="2752725" cy="295232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://im1-tub-ru.yandex.net/i?id=31335326-37-72&amp;n=2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852376"/>
            <a:ext cx="2952328" cy="285293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://img1.liveinternet.ru/images/attach/c/8/104/726/104726537_large_5166541_0b1897caf867ddc20a43424e325636a1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8581" y="3661628"/>
            <a:ext cx="2935906" cy="29969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2793683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-99392"/>
            <a:ext cx="6656527" cy="576064"/>
          </a:xfrm>
        </p:spPr>
        <p:txBody>
          <a:bodyPr/>
          <a:lstStyle/>
          <a:p>
            <a:pPr algn="ctr"/>
            <a:r>
              <a:rPr lang="ru-RU" sz="2800" i="1" u="sng" dirty="0">
                <a:solidFill>
                  <a:srgbClr val="FF0000"/>
                </a:solidFill>
                <a:effectLst/>
              </a:rPr>
              <a:t>«Животный мир нашего края</a:t>
            </a:r>
            <a:r>
              <a:rPr lang="ru-RU" sz="3600" i="1" u="sng" dirty="0" smtClean="0">
                <a:solidFill>
                  <a:srgbClr val="FF0000"/>
                </a:solidFill>
                <a:effectLst/>
              </a:rPr>
              <a:t>»</a:t>
            </a:r>
            <a:r>
              <a:rPr lang="ru-RU" sz="3600" dirty="0" smtClean="0">
                <a:solidFill>
                  <a:srgbClr val="FF0000"/>
                </a:solidFill>
              </a:rPr>
              <a:t> 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http://en.academic.ru/pictures/enwiki/70/Feldhase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7121" y="764704"/>
            <a:ext cx="4032447" cy="2736303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0" name="Picture 2" descr="http://im0-tub-ru.yandex.net/i?id=282984410-40-72&amp;n=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99568" y="3212976"/>
            <a:ext cx="4492912" cy="3240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my-ivanovo.ru/wp-content/uploads/2013/03/4558134553712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7121" y="3501007"/>
            <a:ext cx="4032447" cy="2950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http://vi.ill.in.ua/m/300x245/589871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99568" y="764704"/>
            <a:ext cx="4492912" cy="2736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37915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260648"/>
            <a:ext cx="8892480" cy="1296144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 </a:t>
            </a:r>
            <a:r>
              <a:rPr lang="ru-RU" sz="2800" b="1" i="1" u="sng" dirty="0">
                <a:solidFill>
                  <a:srgbClr val="FF0000"/>
                </a:solidFill>
              </a:rPr>
              <a:t>«Птицы, проживающие в поселке и вокруг».</a:t>
            </a:r>
            <a:endParaRPr lang="ru-RU" sz="2800" dirty="0">
              <a:solidFill>
                <a:srgbClr val="FF0000"/>
              </a:solidFill>
            </a:endParaRPr>
          </a:p>
          <a:p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11266" name="Picture 2" descr="http://gtrk-saratov.ru/images/cms/thumbs/3b618b503017ce438599893294cd4d7a58759615/pticy_246_190_5_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08976"/>
            <a:ext cx="3888431" cy="2626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www.rbcu.ru/upload/forum/upload/666/5667_00_5102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7" y="1230930"/>
            <a:ext cx="3672409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im0-tub-ru.yandex.net/i?id=294779999-09-72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7" y="3823219"/>
            <a:ext cx="3888430" cy="2846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http://im1-tub-ru.yandex.net/i?id=170037596-58-72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7" y="3823218"/>
            <a:ext cx="3672409" cy="2846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20166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3424" y="5784820"/>
            <a:ext cx="7406208" cy="786740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ГЕРОИ  НАШЕГО КРАЯ!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404664"/>
            <a:ext cx="7245424" cy="864096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</a:rPr>
              <a:t>СПАСИБО  НАШИМ  ВЕТЕРАНАМ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12290" name="Picture 2" descr="C:\Users\Hatali\Desktop\ВЕТЕРАНЫ\IMG0036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132652"/>
            <a:ext cx="1676400" cy="2015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Hatali\Desktop\ВЕТЕРАНЫ\IMG0025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52736"/>
            <a:ext cx="1676400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Users\Hatali\Desktop\ВЕТЕРАНЫ\IMG0026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1440" y="1214826"/>
            <a:ext cx="1964392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C:\Users\Hatali\Desktop\ВЕТЕРАНЫ\IMG0030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162884"/>
            <a:ext cx="1846952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C:\Users\Hatali\Desktop\ВЕТЕРАНЫ\IMG0033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3715112"/>
            <a:ext cx="1676400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 descr="C:\Users\Hatali\Desktop\ВЕТЕРАНЫ\IMG0031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06680" y="3689320"/>
            <a:ext cx="1676400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C:\Users\Hatali\Desktop\ВЕТЕРАНЫ\IMG0027A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689320"/>
            <a:ext cx="1846952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7" name="Picture 9" descr="C:\Users\Hatali\Desktop\ВЕТЕРАНЫ\IMG0034A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61760" y="3663528"/>
            <a:ext cx="1944072" cy="2121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5861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95936" y="332656"/>
            <a:ext cx="4968552" cy="1512168"/>
          </a:xfrm>
        </p:spPr>
        <p:txBody>
          <a:bodyPr/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ОТДЕЛЬНОЕ   СПАСИБО ИМ, ГОВОРЯТ ИХ ПРАВНУКИ ИЗ             ДЕТСКОГО САДА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13314" name="Picture 2" descr="C:\Users\Hatali\Desktop\МУЗЕЙ\Фото7316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4228152" cy="6196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Hatali\Desktop\МУЗЕЙ\Фото73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628800"/>
            <a:ext cx="3744416" cy="4982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6357172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700808"/>
            <a:ext cx="6400800" cy="393799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10800000" flipV="1">
            <a:off x="685800" y="260649"/>
            <a:ext cx="7772400" cy="576064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rgbClr val="FF0000"/>
                </a:solidFill>
              </a:rPr>
              <a:t>Детский сад </a:t>
            </a:r>
            <a:r>
              <a:rPr lang="ru-RU" sz="4000" dirty="0" err="1" smtClean="0">
                <a:solidFill>
                  <a:srgbClr val="FF0000"/>
                </a:solidFill>
              </a:rPr>
              <a:t>с.Сторожевка</a:t>
            </a:r>
            <a:endParaRPr lang="ru-RU" sz="40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H:\DSCF54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96752"/>
            <a:ext cx="7920880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68948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:\DSCF54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78575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4008" y="4372168"/>
            <a:ext cx="144016" cy="1143000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65760" y="731520"/>
            <a:ext cx="8382704" cy="5721816"/>
          </a:xfrm>
        </p:spPr>
        <p:txBody>
          <a:bodyPr>
            <a:normAutofit/>
          </a:bodyPr>
          <a:lstStyle/>
          <a:p>
            <a:pPr algn="ctr"/>
            <a:r>
              <a:rPr lang="ru-RU" sz="5400" i="1" u="sng" dirty="0">
                <a:solidFill>
                  <a:srgbClr val="FF0000"/>
                </a:solidFill>
              </a:rPr>
              <a:t>Мы живем в поселке, любуемся </a:t>
            </a:r>
            <a:r>
              <a:rPr lang="ru-RU" sz="5400" i="1" u="sng" dirty="0" smtClean="0">
                <a:solidFill>
                  <a:srgbClr val="FF0000"/>
                </a:solidFill>
              </a:rPr>
              <a:t>природой</a:t>
            </a:r>
            <a:endParaRPr lang="ru-RU" sz="5400" i="1" u="sng" dirty="0">
              <a:solidFill>
                <a:srgbClr val="FF0000"/>
              </a:solidFill>
            </a:endParaRPr>
          </a:p>
          <a:p>
            <a:pPr algn="ctr"/>
            <a:r>
              <a:rPr lang="ru-RU" sz="5400" i="1" u="sng" dirty="0" smtClean="0">
                <a:solidFill>
                  <a:srgbClr val="FF0000"/>
                </a:solidFill>
              </a:rPr>
              <a:t> и бережем </a:t>
            </a:r>
            <a:r>
              <a:rPr lang="ru-RU" sz="5400" i="1" u="sng" dirty="0">
                <a:solidFill>
                  <a:srgbClr val="FF0000"/>
                </a:solidFill>
              </a:rPr>
              <a:t>ее. </a:t>
            </a:r>
            <a:endParaRPr lang="ru-RU" sz="5400" i="1" u="sng" dirty="0" smtClean="0">
              <a:solidFill>
                <a:srgbClr val="FF0000"/>
              </a:solidFill>
            </a:endParaRPr>
          </a:p>
          <a:p>
            <a:pPr algn="ctr"/>
            <a:r>
              <a:rPr lang="ru-RU" sz="5400" i="1" u="sng" dirty="0" smtClean="0">
                <a:solidFill>
                  <a:srgbClr val="FF0000"/>
                </a:solidFill>
              </a:rPr>
              <a:t>Потому </a:t>
            </a:r>
            <a:r>
              <a:rPr lang="ru-RU" sz="5400" i="1" u="sng" dirty="0">
                <a:solidFill>
                  <a:srgbClr val="FF0000"/>
                </a:solidFill>
              </a:rPr>
              <a:t>что поселок наш край родной, наша маленькая родина!</a:t>
            </a:r>
            <a:endParaRPr lang="ru-RU" sz="5400" dirty="0">
              <a:solidFill>
                <a:srgbClr val="FF0000"/>
              </a:solidFill>
            </a:endParaRPr>
          </a:p>
          <a:p>
            <a:endParaRPr lang="ru-RU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1749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:\DSCF54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55890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H:\DSCF54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29431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5363" name="Picture 3" descr="H:\DSCF54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5558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7" y="548680"/>
            <a:ext cx="7910264" cy="1512168"/>
          </a:xfrm>
        </p:spPr>
        <p:txBody>
          <a:bodyPr/>
          <a:lstStyle/>
          <a:p>
            <a:pPr algn="ctr"/>
            <a:r>
              <a:rPr lang="ru-RU" sz="8000" dirty="0" smtClean="0">
                <a:solidFill>
                  <a:srgbClr val="FF0000"/>
                </a:solidFill>
              </a:rPr>
              <a:t>ЭТО  ВАМ!</a:t>
            </a:r>
            <a:endParaRPr lang="ru-RU" sz="8000" dirty="0">
              <a:solidFill>
                <a:srgbClr val="FF0000"/>
              </a:solidFill>
            </a:endParaRPr>
          </a:p>
        </p:txBody>
      </p:sp>
      <p:pic>
        <p:nvPicPr>
          <p:cNvPr id="4" name="Объект 3" descr="http://img1.liveinternet.ru/images/attach/c/5/89/171/89171859__.jpg"/>
          <p:cNvPicPr>
            <a:picLocks noGrp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348880"/>
            <a:ext cx="5459184" cy="40511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644706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5856" y="4247377"/>
            <a:ext cx="144016" cy="45719"/>
          </a:xfrm>
        </p:spPr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4815840"/>
          </a:xfrm>
        </p:spPr>
        <p:txBody>
          <a:bodyPr>
            <a:noAutofit/>
          </a:bodyPr>
          <a:lstStyle/>
          <a:p>
            <a:pPr algn="ctr"/>
            <a:r>
              <a:rPr lang="ru-RU" sz="8000" dirty="0" smtClean="0">
                <a:solidFill>
                  <a:srgbClr val="FF0000"/>
                </a:solidFill>
              </a:rPr>
              <a:t>СПАСИБО  ЗА ВНИМАНИЕ</a:t>
            </a:r>
            <a:endParaRPr lang="ru-RU" sz="8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4115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147</TotalTime>
  <Words>96</Words>
  <Application>Microsoft Office PowerPoint</Application>
  <PresentationFormat>Экран (4:3)</PresentationFormat>
  <Paragraphs>21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Воздушный поток</vt:lpstr>
      <vt:lpstr>МОЙ РОДНОЙ КРАЙ с. СТОРОЖЕВКА ТАТИЩЕВСКОГО РАЙОНА САРАТОВСКОЙ ОБЛАСТИ</vt:lpstr>
      <vt:lpstr>РОДНЫЕ ПРОСТОРЫ! РОДНЫЕ ПОЛЯ!  </vt:lpstr>
      <vt:lpstr> </vt:lpstr>
      <vt:lpstr>Слайд 4</vt:lpstr>
      <vt:lpstr>                             Пушистые сосны      Берёзки белоствольные</vt:lpstr>
      <vt:lpstr>«Растительность нашего поселка». </vt:lpstr>
      <vt:lpstr>Слайд 7</vt:lpstr>
      <vt:lpstr>«Животный мир нашего края» </vt:lpstr>
      <vt:lpstr>Слайд 9</vt:lpstr>
      <vt:lpstr>ГЕРОИ  НАШЕГО КРАЯ!</vt:lpstr>
      <vt:lpstr>ОТДЕЛЬНОЕ   СПАСИБО ИМ, ГОВОРЯТ ИХ ПРАВНУКИ ИЗ             ДЕТСКОГО САДА</vt:lpstr>
      <vt:lpstr>Детский сад с.Сторожевка</vt:lpstr>
      <vt:lpstr>Слайд 13</vt:lpstr>
      <vt:lpstr> </vt:lpstr>
      <vt:lpstr>Слайд 15</vt:lpstr>
      <vt:lpstr>Слайд 16</vt:lpstr>
      <vt:lpstr>Слайд 17</vt:lpstr>
      <vt:lpstr>ЭТО  ВАМ!</vt:lpstr>
      <vt:lpstr>  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МОЙ РОДНОЙ КРАЙ с. СТОРОЖЕВКА ТАТИЩЕВСКОГО РАЙОНА САРАТОВСКОЙ ОБЛАСТИ</dc:title>
  <dc:creator>Hatali</dc:creator>
  <cp:lastModifiedBy>Кристина</cp:lastModifiedBy>
  <cp:revision>14</cp:revision>
  <dcterms:created xsi:type="dcterms:W3CDTF">2013-11-19T19:41:08Z</dcterms:created>
  <dcterms:modified xsi:type="dcterms:W3CDTF">2018-05-27T16:43:05Z</dcterms:modified>
</cp:coreProperties>
</file>