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7"/>
  </p:notesMasterIdLst>
  <p:handoutMasterIdLst>
    <p:handoutMasterId r:id="rId18"/>
  </p:handout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-72" y="-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123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ru-RU" smtClean="0"/>
              <a:t>09.12.2016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ru-RU" smtClean="0"/>
              <a:t>09.12.2016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09.12.2016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84" name="Группа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6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7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9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0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1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4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5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6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97" name="Рисунок 33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grpSp>
        <p:nvGrpSpPr>
          <p:cNvPr id="98" name="Группа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0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1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2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3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4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5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6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7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8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9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0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111" name="Рисунок 33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grpSp>
        <p:nvGrpSpPr>
          <p:cNvPr id="112" name="Группа 111"/>
          <p:cNvGrpSpPr/>
          <p:nvPr/>
        </p:nvGrpSpPr>
        <p:grpSpPr>
          <a:xfrm>
            <a:off x="5322489" y="34361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125" name="Рисунок 33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6465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26" name="Текст 3"/>
          <p:cNvSpPr>
            <a:spLocks noGrp="1"/>
          </p:cNvSpPr>
          <p:nvPr>
            <p:ph type="body" sz="half" idx="21"/>
          </p:nvPr>
        </p:nvSpPr>
        <p:spPr>
          <a:xfrm>
            <a:off x="9066214" y="2048893"/>
            <a:ext cx="22860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ru-RU" smtClean="0"/>
              <a:t>09.12.2016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Полилиния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Полилиния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Полилиния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1" name="Полилиния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12" name="Полилиния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t>09.12.2016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t>09.12.2016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t>09.12.2016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t>09.12.2016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t>09.12.2016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t>09.12.2016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t>09.12.2016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t>09.12.2016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09.12.2016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574431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6285120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36" name="Рисунок 33"/>
          <p:cNvSpPr>
            <a:spLocks noGrp="1" noChangeAspect="1"/>
          </p:cNvSpPr>
          <p:nvPr>
            <p:ph type="pic" sz="quarter" idx="17"/>
          </p:nvPr>
        </p:nvSpPr>
        <p:spPr>
          <a:xfrm>
            <a:off x="833620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7" name="Рисунок 33"/>
          <p:cNvSpPr>
            <a:spLocks noGrp="1" noChangeAspect="1"/>
          </p:cNvSpPr>
          <p:nvPr>
            <p:ph type="pic" sz="quarter" idx="18"/>
          </p:nvPr>
        </p:nvSpPr>
        <p:spPr>
          <a:xfrm>
            <a:off x="6544309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9" name="Текст 3"/>
          <p:cNvSpPr>
            <a:spLocks noGrp="1"/>
          </p:cNvSpPr>
          <p:nvPr>
            <p:ph type="body" sz="half" idx="2"/>
          </p:nvPr>
        </p:nvSpPr>
        <p:spPr>
          <a:xfrm>
            <a:off x="1052423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0" name="Текст 3"/>
          <p:cNvSpPr>
            <a:spLocks noGrp="1"/>
          </p:cNvSpPr>
          <p:nvPr>
            <p:ph type="body" sz="half" idx="19"/>
          </p:nvPr>
        </p:nvSpPr>
        <p:spPr>
          <a:xfrm>
            <a:off x="6742908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артинки с подписями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09.12.2016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35" name="Группа 34"/>
          <p:cNvGrpSpPr>
            <a:grpSpLocks noChangeAspect="1"/>
          </p:cNvGrpSpPr>
          <p:nvPr/>
        </p:nvGrpSpPr>
        <p:grpSpPr>
          <a:xfrm rot="5400000">
            <a:off x="4030971" y="647727"/>
            <a:ext cx="4116828" cy="338328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52" name="Группа 51"/>
          <p:cNvGrpSpPr>
            <a:grpSpLocks noChangeAspect="1"/>
          </p:cNvGrpSpPr>
          <p:nvPr/>
        </p:nvGrpSpPr>
        <p:grpSpPr>
          <a:xfrm rot="5400000">
            <a:off x="263071" y="1127733"/>
            <a:ext cx="4114800" cy="3381614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65" name="Группа 64"/>
          <p:cNvGrpSpPr>
            <a:grpSpLocks noChangeAspect="1"/>
          </p:cNvGrpSpPr>
          <p:nvPr/>
        </p:nvGrpSpPr>
        <p:grpSpPr>
          <a:xfrm rot="5400000">
            <a:off x="7803905" y="1127738"/>
            <a:ext cx="4114800" cy="338161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78" name="Рисунок 33"/>
          <p:cNvSpPr>
            <a:spLocks noGrp="1"/>
          </p:cNvSpPr>
          <p:nvPr>
            <p:ph type="pic" sz="quarter" idx="18"/>
          </p:nvPr>
        </p:nvSpPr>
        <p:spPr>
          <a:xfrm>
            <a:off x="4599885" y="53340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79" name="Рисунок 33"/>
          <p:cNvSpPr>
            <a:spLocks noGrp="1"/>
          </p:cNvSpPr>
          <p:nvPr>
            <p:ph type="pic" sz="quarter" idx="19"/>
          </p:nvPr>
        </p:nvSpPr>
        <p:spPr>
          <a:xfrm>
            <a:off x="834571" y="101359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80" name="Рисунок 33"/>
          <p:cNvSpPr>
            <a:spLocks noGrp="1"/>
          </p:cNvSpPr>
          <p:nvPr>
            <p:ph type="pic" sz="quarter" idx="20"/>
          </p:nvPr>
        </p:nvSpPr>
        <p:spPr>
          <a:xfrm>
            <a:off x="8375405" y="1013591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81" name="Текст 3"/>
          <p:cNvSpPr>
            <a:spLocks noGrp="1"/>
          </p:cNvSpPr>
          <p:nvPr>
            <p:ph type="body" sz="half" idx="2"/>
          </p:nvPr>
        </p:nvSpPr>
        <p:spPr>
          <a:xfrm>
            <a:off x="948871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2" name="Текст 3"/>
          <p:cNvSpPr>
            <a:spLocks noGrp="1"/>
          </p:cNvSpPr>
          <p:nvPr>
            <p:ph type="body" sz="half" idx="21"/>
          </p:nvPr>
        </p:nvSpPr>
        <p:spPr>
          <a:xfrm>
            <a:off x="4707208" y="4582378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3" name="Текст 3"/>
          <p:cNvSpPr>
            <a:spLocks noGrp="1"/>
          </p:cNvSpPr>
          <p:nvPr>
            <p:ph type="body" sz="half" idx="22"/>
          </p:nvPr>
        </p:nvSpPr>
        <p:spPr>
          <a:xfrm>
            <a:off x="8489705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ru-RU" smtClean="0"/>
              <a:pPr/>
              <a:t>09.12.2016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5" Type="http://schemas.openxmlformats.org/officeDocument/2006/relationships/image" Target="../media/image5.pn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5" Type="http://schemas.openxmlformats.org/officeDocument/2006/relationships/image" Target="../media/image5.pn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5" Type="http://schemas.openxmlformats.org/officeDocument/2006/relationships/image" Target="../media/image5.pn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wma"/><Relationship Id="rId1" Type="http://schemas.microsoft.com/office/2007/relationships/media" Target="../media/media13.wma"/><Relationship Id="rId5" Type="http://schemas.openxmlformats.org/officeDocument/2006/relationships/image" Target="../media/image5.pn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wma"/><Relationship Id="rId1" Type="http://schemas.microsoft.com/office/2007/relationships/media" Target="../media/media14.wma"/><Relationship Id="rId5" Type="http://schemas.openxmlformats.org/officeDocument/2006/relationships/image" Target="../media/image5.png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5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5" Type="http://schemas.openxmlformats.org/officeDocument/2006/relationships/image" Target="../media/image5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5" Type="http://schemas.openxmlformats.org/officeDocument/2006/relationships/image" Target="../media/image5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5" Type="http://schemas.openxmlformats.org/officeDocument/2006/relationships/image" Target="../media/image5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5" Type="http://schemas.openxmlformats.org/officeDocument/2006/relationships/image" Target="../media/image5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5" Type="http://schemas.openxmlformats.org/officeDocument/2006/relationships/image" Target="../media/image5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defTabSz="914400">
              <a:spcBef>
                <a:spcPts val="1"/>
              </a:spcBef>
              <a:buNone/>
            </a:pPr>
            <a:r>
              <a:rPr lang="ru-RU" sz="5400" b="0" i="0" dirty="0" smtClean="0">
                <a:solidFill>
                  <a:srgbClr val="9A5315">
                    <a:lumMod val="50000"/>
                  </a:srgbClr>
                </a:solidFill>
                <a:latin typeface="Segoe Print"/>
                <a:ea typeface="+mj-ea"/>
                <a:cs typeface="+mj-cs"/>
              </a:rPr>
              <a:t>Очумелые ручки</a:t>
            </a:r>
            <a:endParaRPr lang="ru-RU" sz="5400" b="0" i="0" dirty="0">
              <a:solidFill>
                <a:srgbClr val="9A5315">
                  <a:lumMod val="50000"/>
                </a:srgbClr>
              </a:solidFill>
              <a:latin typeface="Segoe Print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l">
              <a:spcBef>
                <a:spcPts val="0"/>
              </a:spcBef>
              <a:buNone/>
            </a:pPr>
            <a:endParaRPr lang="ru-RU" sz="2400" b="0" i="0" dirty="0"/>
          </a:p>
        </p:txBody>
      </p:sp>
      <p:pic>
        <p:nvPicPr>
          <p:cNvPr id="4" name="Vesyolaya_pesnya_o_druzhbe_-_U_druzej_net_vyhodnyh_pro_moihluchshih_podrug_(iPlayer.fm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23612" y="61392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510">
        <p:circle/>
      </p:transition>
    </mc:Choice>
    <mc:Fallback xmlns="">
      <p:transition spd="slow" advTm="251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4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12" y="0"/>
            <a:ext cx="10058402" cy="6858000"/>
          </a:xfrm>
        </p:spPr>
      </p:pic>
      <p:pic>
        <p:nvPicPr>
          <p:cNvPr id="6" name="Звук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16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152">
        <p:circle/>
      </p:transition>
    </mc:Choice>
    <mc:Fallback xmlns="">
      <p:transition spd="slow" advTm="3152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12" y="0"/>
            <a:ext cx="10058402" cy="6858000"/>
          </a:xfrm>
        </p:spPr>
      </p:pic>
      <p:pic>
        <p:nvPicPr>
          <p:cNvPr id="6" name="Звук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74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25">
        <p:circle/>
      </p:transition>
    </mc:Choice>
    <mc:Fallback xmlns="">
      <p:transition spd="slow" advTm="3025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12" y="9725"/>
            <a:ext cx="10058402" cy="6848275"/>
          </a:xfrm>
        </p:spPr>
      </p:pic>
      <p:pic>
        <p:nvPicPr>
          <p:cNvPr id="6" name="Звук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27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647">
        <p:circle/>
      </p:transition>
    </mc:Choice>
    <mc:Fallback xmlns="">
      <p:transition spd="slow" advTm="3647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12" y="-1"/>
            <a:ext cx="10058402" cy="6871761"/>
          </a:xfrm>
        </p:spPr>
      </p:pic>
      <p:pic>
        <p:nvPicPr>
          <p:cNvPr id="6" name="Звук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31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329">
        <p:circle/>
      </p:transition>
    </mc:Choice>
    <mc:Fallback xmlns="">
      <p:transition spd="slow" advTm="3329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13" y="0"/>
            <a:ext cx="10058402" cy="6858000"/>
          </a:xfrm>
        </p:spPr>
      </p:pic>
      <p:pic>
        <p:nvPicPr>
          <p:cNvPr id="6" name="Звук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01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945">
        <p14:window dir="vert"/>
      </p:transition>
    </mc:Choice>
    <mc:Fallback xmlns="">
      <p:transition spd="slow" advTm="794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13" y="0"/>
            <a:ext cx="10058402" cy="6858000"/>
          </a:xfrm>
        </p:spPr>
      </p:pic>
      <p:pic>
        <p:nvPicPr>
          <p:cNvPr id="6" name="Звук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53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096">
        <p:circle/>
      </p:transition>
    </mc:Choice>
    <mc:Fallback xmlns="">
      <p:transition spd="slow" advTm="2096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12" y="0"/>
            <a:ext cx="10058401" cy="6858000"/>
          </a:xfrm>
        </p:spPr>
      </p:pic>
      <p:pic>
        <p:nvPicPr>
          <p:cNvPr id="6" name="Звук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28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045">
        <p:circle/>
      </p:transition>
    </mc:Choice>
    <mc:Fallback xmlns="">
      <p:transition spd="slow" advTm="2045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12" y="0"/>
            <a:ext cx="10058402" cy="6858000"/>
          </a:xfrm>
        </p:spPr>
      </p:pic>
      <p:pic>
        <p:nvPicPr>
          <p:cNvPr id="6" name="Звук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50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364">
        <p:circle/>
      </p:transition>
    </mc:Choice>
    <mc:Fallback xmlns="">
      <p:transition spd="slow" advTm="2364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12" y="0"/>
            <a:ext cx="10058402" cy="6858000"/>
          </a:xfrm>
        </p:spPr>
      </p:pic>
      <p:pic>
        <p:nvPicPr>
          <p:cNvPr id="8" name="Звук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88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407">
        <p:circle/>
      </p:transition>
    </mc:Choice>
    <mc:Fallback xmlns="">
      <p:transition spd="slow" advTm="3407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12" y="0"/>
            <a:ext cx="10058402" cy="6858000"/>
          </a:xfrm>
        </p:spPr>
      </p:pic>
      <p:pic>
        <p:nvPicPr>
          <p:cNvPr id="6" name="Звук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07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527">
        <p:circle/>
      </p:transition>
    </mc:Choice>
    <mc:Fallback xmlns="">
      <p:transition spd="slow" advTm="2527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12" y="0"/>
            <a:ext cx="10058402" cy="6858000"/>
          </a:xfrm>
        </p:spPr>
      </p:pic>
      <p:pic>
        <p:nvPicPr>
          <p:cNvPr id="6" name="Звук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32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298">
        <p:circle/>
      </p:transition>
    </mc:Choice>
    <mc:Fallback xmlns="">
      <p:transition spd="slow" advTm="3298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12" y="0"/>
            <a:ext cx="10058402" cy="6858000"/>
          </a:xfrm>
        </p:spPr>
      </p:pic>
      <p:pic>
        <p:nvPicPr>
          <p:cNvPr id="6" name="Звук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10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331">
        <p:circle/>
      </p:transition>
    </mc:Choice>
    <mc:Fallback xmlns="">
      <p:transition spd="slow" advTm="3331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12" y="0"/>
            <a:ext cx="10058402" cy="6858000"/>
          </a:xfrm>
        </p:spPr>
      </p:pic>
      <p:pic>
        <p:nvPicPr>
          <p:cNvPr id="6" name="Звук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49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23">
        <p:circle/>
      </p:transition>
    </mc:Choice>
    <mc:Fallback xmlns="">
      <p:transition spd="slow" advTm="3023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NatureIllustration_16x9_TP103431353.potx" id="{8A6F2D2F-6FDF-40AD-A2FC-E20AC28411A7}" vid="{0B84DAD3-D477-4488-8A04-91C293FC61C2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67F96A-C2ED-4D5B-8EFB-A18C6982D3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Цветная презентация, посвященная природе, представленная в альбомной ориентации (широкоэкранный формат)</Template>
  <TotalTime>0</TotalTime>
  <Words>2</Words>
  <Application>Microsoft Office PowerPoint</Application>
  <PresentationFormat>Произвольный</PresentationFormat>
  <Paragraphs>1</Paragraphs>
  <Slides>14</Slides>
  <Notes>0</Notes>
  <HiddenSlides>0</HiddenSlides>
  <MMClips>14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Nature Illustration 16x9</vt:lpstr>
      <vt:lpstr>Очумелые ручки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2015-11-25T18:10:30Z</dcterms:created>
  <dcterms:modified xsi:type="dcterms:W3CDTF">2016-12-09T17:38:20Z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TC034313779991</vt:lpwstr>
  </property>
</Properties>
</file>