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965"/>
      </p:ext>
    </p:extLst>
  </p:cSld>
  <p:clrMapOvr>
    <a:masterClrMapping/>
  </p:clrMapOvr>
  <p:transition spd="slow" advTm="13785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59999"/>
      </p:ext>
    </p:extLst>
  </p:cSld>
  <p:clrMapOvr>
    <a:masterClrMapping/>
  </p:clrMapOvr>
  <p:transition spd="slow" advTm="13785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621665"/>
      </p:ext>
    </p:extLst>
  </p:cSld>
  <p:clrMapOvr>
    <a:masterClrMapping/>
  </p:clrMapOvr>
  <p:transition spd="slow" advTm="13785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94594"/>
      </p:ext>
    </p:extLst>
  </p:cSld>
  <p:clrMapOvr>
    <a:masterClrMapping/>
  </p:clrMapOvr>
  <p:transition spd="slow" advTm="13785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208216"/>
      </p:ext>
    </p:extLst>
  </p:cSld>
  <p:clrMapOvr>
    <a:masterClrMapping/>
  </p:clrMapOvr>
  <p:transition spd="slow" advTm="13785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73372"/>
      </p:ext>
    </p:extLst>
  </p:cSld>
  <p:clrMapOvr>
    <a:masterClrMapping/>
  </p:clrMapOvr>
  <p:transition spd="slow" advTm="13785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21826"/>
      </p:ext>
    </p:extLst>
  </p:cSld>
  <p:clrMapOvr>
    <a:masterClrMapping/>
  </p:clrMapOvr>
  <p:transition spd="slow" advTm="13785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07707"/>
      </p:ext>
    </p:extLst>
  </p:cSld>
  <p:clrMapOvr>
    <a:masterClrMapping/>
  </p:clrMapOvr>
  <p:transition spd="slow" advTm="13785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94581"/>
      </p:ext>
    </p:extLst>
  </p:cSld>
  <p:clrMapOvr>
    <a:masterClrMapping/>
  </p:clrMapOvr>
  <p:transition spd="slow" advTm="13785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67333"/>
      </p:ext>
    </p:extLst>
  </p:cSld>
  <p:clrMapOvr>
    <a:masterClrMapping/>
  </p:clrMapOvr>
  <p:transition spd="slow" advTm="13785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45717"/>
      </p:ext>
    </p:extLst>
  </p:cSld>
  <p:clrMapOvr>
    <a:masterClrMapping/>
  </p:clrMapOvr>
  <p:transition spd="slow" advTm="13785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89025"/>
      </p:ext>
    </p:extLst>
  </p:cSld>
  <p:clrMapOvr>
    <a:masterClrMapping/>
  </p:clrMapOvr>
  <p:transition spd="slow" advTm="13785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50938"/>
      </p:ext>
    </p:extLst>
  </p:cSld>
  <p:clrMapOvr>
    <a:masterClrMapping/>
  </p:clrMapOvr>
  <p:transition spd="slow" advTm="13785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81698"/>
      </p:ext>
    </p:extLst>
  </p:cSld>
  <p:clrMapOvr>
    <a:masterClrMapping/>
  </p:clrMapOvr>
  <p:transition spd="slow" advTm="13785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67811"/>
      </p:ext>
    </p:extLst>
  </p:cSld>
  <p:clrMapOvr>
    <a:masterClrMapping/>
  </p:clrMapOvr>
  <p:transition spd="slow" advTm="13785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86500"/>
      </p:ext>
    </p:extLst>
  </p:cSld>
  <p:clrMapOvr>
    <a:masterClrMapping/>
  </p:clrMapOvr>
  <p:transition spd="slow" advTm="13785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BDDB-4F71-4236-BB5C-4759EA2A20C7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2363F6-3B4F-4381-A114-539A9276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slow" advTm="13785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23" y="0"/>
            <a:ext cx="9596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890"/>
      </p:ext>
    </p:extLst>
  </p:cSld>
  <p:clrMapOvr>
    <a:masterClrMapping/>
  </p:clrMapOvr>
  <p:transition spd="slow" advTm="13785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41" y="300625"/>
            <a:ext cx="9367605" cy="6270876"/>
          </a:xfrm>
        </p:spPr>
      </p:pic>
    </p:spTree>
    <p:extLst>
      <p:ext uri="{BB962C8B-B14F-4D97-AF65-F5344CB8AC3E}">
        <p14:creationId xmlns:p14="http://schemas.microsoft.com/office/powerpoint/2010/main" val="2707849954"/>
      </p:ext>
    </p:extLst>
  </p:cSld>
  <p:clrMapOvr>
    <a:masterClrMapping/>
  </p:clrMapOvr>
  <p:transition spd="slow" advTm="13785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81" y="0"/>
            <a:ext cx="9596953" cy="6858000"/>
          </a:xfrm>
        </p:spPr>
      </p:pic>
    </p:spTree>
    <p:extLst>
      <p:ext uri="{BB962C8B-B14F-4D97-AF65-F5344CB8AC3E}">
        <p14:creationId xmlns:p14="http://schemas.microsoft.com/office/powerpoint/2010/main" val="2322289630"/>
      </p:ext>
    </p:extLst>
  </p:cSld>
  <p:clrMapOvr>
    <a:masterClrMapping/>
  </p:clrMapOvr>
  <p:transition spd="slow" advTm="13785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81" y="0"/>
            <a:ext cx="9596953" cy="6858000"/>
          </a:xfrm>
        </p:spPr>
      </p:pic>
    </p:spTree>
    <p:extLst>
      <p:ext uri="{BB962C8B-B14F-4D97-AF65-F5344CB8AC3E}">
        <p14:creationId xmlns:p14="http://schemas.microsoft.com/office/powerpoint/2010/main" val="138986414"/>
      </p:ext>
    </p:extLst>
  </p:cSld>
  <p:clrMapOvr>
    <a:masterClrMapping/>
  </p:clrMapOvr>
  <p:transition spd="slow" advTm="1378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55" y="0"/>
            <a:ext cx="9596953" cy="6858000"/>
          </a:xfrm>
        </p:spPr>
      </p:pic>
    </p:spTree>
    <p:extLst>
      <p:ext uri="{BB962C8B-B14F-4D97-AF65-F5344CB8AC3E}">
        <p14:creationId xmlns:p14="http://schemas.microsoft.com/office/powerpoint/2010/main" val="827937013"/>
      </p:ext>
    </p:extLst>
  </p:cSld>
  <p:clrMapOvr>
    <a:masterClrMapping/>
  </p:clrMapOvr>
  <p:transition spd="slow" advTm="13785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33" y="0"/>
            <a:ext cx="9630367" cy="6881877"/>
          </a:xfrm>
        </p:spPr>
      </p:pic>
    </p:spTree>
    <p:extLst>
      <p:ext uri="{BB962C8B-B14F-4D97-AF65-F5344CB8AC3E}">
        <p14:creationId xmlns:p14="http://schemas.microsoft.com/office/powerpoint/2010/main" val="2472596564"/>
      </p:ext>
    </p:extLst>
  </p:cSld>
  <p:clrMapOvr>
    <a:masterClrMapping/>
  </p:clrMapOvr>
  <p:transition spd="slow" advTm="1378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54" y="0"/>
            <a:ext cx="9617841" cy="6872927"/>
          </a:xfrm>
        </p:spPr>
      </p:pic>
    </p:spTree>
    <p:extLst>
      <p:ext uri="{BB962C8B-B14F-4D97-AF65-F5344CB8AC3E}">
        <p14:creationId xmlns:p14="http://schemas.microsoft.com/office/powerpoint/2010/main" val="3749233711"/>
      </p:ext>
    </p:extLst>
  </p:cSld>
  <p:clrMapOvr>
    <a:masterClrMapping/>
  </p:clrMapOvr>
  <p:transition spd="slow" advTm="13785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85906"/>
            <a:ext cx="9141968" cy="6114893"/>
          </a:xfrm>
        </p:spPr>
      </p:pic>
    </p:spTree>
    <p:extLst>
      <p:ext uri="{BB962C8B-B14F-4D97-AF65-F5344CB8AC3E}">
        <p14:creationId xmlns:p14="http://schemas.microsoft.com/office/powerpoint/2010/main" val="3648233973"/>
      </p:ext>
    </p:extLst>
  </p:cSld>
  <p:clrMapOvr>
    <a:masterClrMapping/>
  </p:clrMapOvr>
  <p:transition spd="slow" advTm="13785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85" y="225468"/>
            <a:ext cx="8466978" cy="6350234"/>
          </a:xfrm>
        </p:spPr>
      </p:pic>
    </p:spTree>
    <p:extLst>
      <p:ext uri="{BB962C8B-B14F-4D97-AF65-F5344CB8AC3E}">
        <p14:creationId xmlns:p14="http://schemas.microsoft.com/office/powerpoint/2010/main" val="913254819"/>
      </p:ext>
    </p:extLst>
  </p:cSld>
  <p:clrMapOvr>
    <a:masterClrMapping/>
  </p:clrMapOvr>
  <p:transition spd="slow" advTm="13785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07" y="250521"/>
            <a:ext cx="8492029" cy="6369022"/>
          </a:xfrm>
        </p:spPr>
      </p:pic>
    </p:spTree>
    <p:extLst>
      <p:ext uri="{BB962C8B-B14F-4D97-AF65-F5344CB8AC3E}">
        <p14:creationId xmlns:p14="http://schemas.microsoft.com/office/powerpoint/2010/main" val="3375478673"/>
      </p:ext>
    </p:extLst>
  </p:cSld>
  <p:clrMapOvr>
    <a:masterClrMapping/>
  </p:clrMapOvr>
  <p:transition spd="slow" advTm="13785">
    <p:wip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8</cp:revision>
  <dcterms:created xsi:type="dcterms:W3CDTF">2015-08-19T11:18:21Z</dcterms:created>
  <dcterms:modified xsi:type="dcterms:W3CDTF">2015-08-19T13:42:03Z</dcterms:modified>
</cp:coreProperties>
</file>