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НА\Desktop\DSC010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</dc:creator>
  <cp:lastModifiedBy>Натали</cp:lastModifiedBy>
  <cp:revision>1</cp:revision>
  <dcterms:created xsi:type="dcterms:W3CDTF">2016-12-11T13:08:45Z</dcterms:created>
  <dcterms:modified xsi:type="dcterms:W3CDTF">2016-12-11T13:17:24Z</dcterms:modified>
</cp:coreProperties>
</file>