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64" r:id="rId4"/>
    <p:sldId id="278" r:id="rId5"/>
    <p:sldId id="279" r:id="rId6"/>
    <p:sldId id="280" r:id="rId7"/>
    <p:sldId id="281" r:id="rId8"/>
    <p:sldId id="282" r:id="rId9"/>
    <p:sldId id="284" r:id="rId10"/>
    <p:sldId id="285" r:id="rId11"/>
    <p:sldId id="286" r:id="rId12"/>
    <p:sldId id="288" r:id="rId13"/>
    <p:sldId id="289" r:id="rId14"/>
    <p:sldId id="290" r:id="rId15"/>
    <p:sldId id="29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7707" y="1213009"/>
            <a:ext cx="72378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Домашние любимцы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сегда с нами!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4367457"/>
            <a:ext cx="3600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Животные, которые живут</a:t>
            </a: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ядом с детьми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группы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Смешарики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1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CIM\112_PANA\P11204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t="23450"/>
          <a:stretch/>
        </p:blipFill>
        <p:spPr bwMode="auto">
          <a:xfrm>
            <a:off x="179512" y="116632"/>
            <a:ext cx="495380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D:\DCIM\112_PANA\P11204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 t="34733"/>
          <a:stretch/>
        </p:blipFill>
        <p:spPr bwMode="auto">
          <a:xfrm>
            <a:off x="3600790" y="3573016"/>
            <a:ext cx="537829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 rot="492799">
            <a:off x="5404851" y="487232"/>
            <a:ext cx="33025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«рыбки»</a:t>
            </a:r>
          </a:p>
          <a:p>
            <a:endParaRPr lang="ru-RU" sz="2400" b="1" dirty="0" smtClean="0">
              <a:solidFill>
                <a:srgbClr val="0070C0"/>
              </a:solidFill>
            </a:endParaRP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приготовились</a:t>
            </a: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707147">
            <a:off x="416403" y="5667636"/>
            <a:ext cx="2975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в</a:t>
            </a:r>
            <a:r>
              <a:rPr lang="ru-RU" sz="3200" b="1" i="1" dirty="0" smtClean="0">
                <a:solidFill>
                  <a:srgbClr val="0070C0"/>
                </a:solidFill>
              </a:rPr>
              <a:t>ынырнуть …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5" y="3789040"/>
            <a:ext cx="2236449" cy="1571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766">
            <a:off x="5539237" y="1999314"/>
            <a:ext cx="1936421" cy="1436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" y="3537923"/>
            <a:ext cx="6443347" cy="32155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82" y="116632"/>
            <a:ext cx="6481818" cy="2885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036" y="3051542"/>
            <a:ext cx="4153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очень  красиво  вынырнули!!</a:t>
            </a:r>
            <a:endParaRPr lang="ru-RU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D:\DCIM\112_PANA\P1120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25216" b="8769"/>
          <a:stretch/>
        </p:blipFill>
        <p:spPr bwMode="auto">
          <a:xfrm>
            <a:off x="87775" y="471833"/>
            <a:ext cx="2232435" cy="2268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223" name="Picture 7" descr="D:\DCIM\112_PANA\P1120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2" t="1435" r="38738" b="63833"/>
          <a:stretch/>
        </p:blipFill>
        <p:spPr bwMode="auto">
          <a:xfrm>
            <a:off x="6700990" y="3717032"/>
            <a:ext cx="229883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CIM\112_PANA\P11204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46150" b="68861"/>
          <a:stretch/>
        </p:blipFill>
        <p:spPr bwMode="auto">
          <a:xfrm>
            <a:off x="179512" y="188640"/>
            <a:ext cx="2468230" cy="2884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DCIM\112_PANA\P11204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6" r="9998"/>
          <a:stretch/>
        </p:blipFill>
        <p:spPr bwMode="auto">
          <a:xfrm>
            <a:off x="2795103" y="188640"/>
            <a:ext cx="613347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DCIM\112_PANA\P11204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9786" r="17661" b="11177"/>
          <a:stretch/>
        </p:blipFill>
        <p:spPr bwMode="auto">
          <a:xfrm>
            <a:off x="179512" y="3071689"/>
            <a:ext cx="5958039" cy="3570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4050722"/>
            <a:ext cx="2159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«кролики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прыгают»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64776"/>
            <a:ext cx="1585127" cy="107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DCIM\112_PANA\P1120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2" t="14667" b="6006"/>
          <a:stretch/>
        </p:blipFill>
        <p:spPr bwMode="auto">
          <a:xfrm>
            <a:off x="4860032" y="151833"/>
            <a:ext cx="4176464" cy="5317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D:\DCIM\112_PANA\P1120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6809" r="8583"/>
          <a:stretch/>
        </p:blipFill>
        <p:spPr bwMode="auto">
          <a:xfrm>
            <a:off x="177916" y="1913151"/>
            <a:ext cx="4610108" cy="482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3560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Дыхательное упражнение: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 О М Я Ч О К»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10526"/>
            <a:ext cx="1584176" cy="14308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3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CIM\112_PANA\P11205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3"/>
          <a:stretch/>
        </p:blipFill>
        <p:spPr bwMode="auto">
          <a:xfrm>
            <a:off x="4139952" y="142644"/>
            <a:ext cx="4830343" cy="4551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DCIM\112_PANA\P1120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704523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7806"/>
            <a:ext cx="3503986" cy="26312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r="18155"/>
          <a:stretch/>
        </p:blipFill>
        <p:spPr bwMode="auto">
          <a:xfrm>
            <a:off x="5004048" y="4829900"/>
            <a:ext cx="1656184" cy="17534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21" y="5018126"/>
            <a:ext cx="2096074" cy="1399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501702">
            <a:off x="2671344" y="2736159"/>
            <a:ext cx="1907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spc="50" dirty="0">
                <a:ln w="12700" cmpd="sng">
                  <a:solidFill>
                    <a:srgbClr val="F1412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F14124">
                      <a:satMod val="180000"/>
                      <a:alpha val="30000"/>
                    </a:srgbClr>
                  </a:glow>
                </a:effectLst>
              </a:rPr>
              <a:t>хомячок</a:t>
            </a:r>
          </a:p>
        </p:txBody>
      </p:sp>
    </p:spTree>
    <p:extLst>
      <p:ext uri="{BB962C8B-B14F-4D97-AF65-F5344CB8AC3E}">
        <p14:creationId xmlns:p14="http://schemas.microsoft.com/office/powerpoint/2010/main" val="330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DCIM\112_PANA\P112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328592" cy="3996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2" name="Picture 2" descr="D:\DCIM\112_PANA\P1120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8457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930468" y="548680"/>
            <a:ext cx="23727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Подведение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итога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з</a:t>
            </a:r>
            <a:r>
              <a:rPr lang="ru-RU" sz="2800" b="1" i="1" dirty="0" smtClean="0">
                <a:solidFill>
                  <a:srgbClr val="FF0000"/>
                </a:solidFill>
              </a:rPr>
              <a:t> а н я т и 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760" y="4365104"/>
            <a:ext cx="30460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Дети вспоминают всех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животных  по – порядку,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 которых они видели на 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э</a:t>
            </a:r>
            <a:r>
              <a:rPr lang="ru-RU" b="1" i="1" dirty="0" smtClean="0">
                <a:solidFill>
                  <a:srgbClr val="7030A0"/>
                </a:solidFill>
              </a:rPr>
              <a:t>кране и изображали.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И считают, сколько их 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</a:rPr>
              <a:t>б</a:t>
            </a:r>
            <a:r>
              <a:rPr lang="ru-RU" b="1" i="1" dirty="0" smtClean="0">
                <a:solidFill>
                  <a:srgbClr val="7030A0"/>
                </a:solidFill>
              </a:rPr>
              <a:t>ыло.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Детям занятие очень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</a:rPr>
              <a:t>п</a:t>
            </a:r>
            <a:r>
              <a:rPr lang="ru-RU" b="1" i="1" dirty="0" smtClean="0">
                <a:solidFill>
                  <a:srgbClr val="0070C0"/>
                </a:solidFill>
              </a:rPr>
              <a:t>онравилось!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411" y="692696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занятия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выполнении упражнений (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асан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):</a:t>
            </a:r>
          </a:p>
          <a:p>
            <a:pPr algn="ctr"/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сделать движения позвоночника плавными;</a:t>
            </a:r>
          </a:p>
          <a:p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увеличить гибкость спины;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проработка грудного отдела позвоночника;</a:t>
            </a:r>
          </a:p>
          <a:p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«массаж» внутренних органов;</a:t>
            </a:r>
          </a:p>
          <a:p>
            <a:pPr marL="457200" indent="-457200">
              <a:buFontTx/>
              <a:buChar char="-"/>
            </a:pPr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укрепить </a:t>
            </a:r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брюшной </a:t>
            </a:r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пресс.</a:t>
            </a:r>
          </a:p>
          <a:p>
            <a:pPr marL="457200" indent="-457200">
              <a:buFontTx/>
              <a:buChar char="-"/>
            </a:pPr>
            <a:endParaRPr lang="ru-RU" sz="28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Глубинные </a:t>
            </a:r>
            <a:r>
              <a:rPr lang="ru-RU" sz="28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мышцы спины работают, как оттяжки подвесного моста. Они отвечают за стабилизацию позвоночника.</a:t>
            </a:r>
          </a:p>
        </p:txBody>
      </p:sp>
    </p:spTree>
    <p:extLst>
      <p:ext uri="{BB962C8B-B14F-4D97-AF65-F5344CB8AC3E}">
        <p14:creationId xmlns:p14="http://schemas.microsoft.com/office/powerpoint/2010/main" val="34421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4" y="1124744"/>
            <a:ext cx="8641541" cy="26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53284" r="14664" b="19769"/>
          <a:stretch/>
        </p:blipFill>
        <p:spPr bwMode="auto">
          <a:xfrm>
            <a:off x="2248018" y="4077072"/>
            <a:ext cx="501105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9796" y="179929"/>
            <a:ext cx="46875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Домашняя  черепашка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9796" y="3817119"/>
            <a:ext cx="4596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«черепаха в домике»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4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CIM\112_PANA\P11204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46080" r="12253"/>
          <a:stretch/>
        </p:blipFill>
        <p:spPr bwMode="auto">
          <a:xfrm>
            <a:off x="3172690" y="3356992"/>
            <a:ext cx="5754808" cy="3322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DCIM\112_PANA\P11204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38850" r="8354" b="8245"/>
          <a:stretch/>
        </p:blipFill>
        <p:spPr bwMode="auto">
          <a:xfrm>
            <a:off x="251520" y="188640"/>
            <a:ext cx="6228385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588224" y="332656"/>
            <a:ext cx="2159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«черепаха </a:t>
            </a:r>
          </a:p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мотрит по</a:t>
            </a:r>
          </a:p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торонам»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8249" y="5018081"/>
            <a:ext cx="2310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«черепаха 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спряталась</a:t>
            </a:r>
          </a:p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 опасности»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8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CIM\112_PANA\P1120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7955" r="1927" b="8668"/>
          <a:stretch/>
        </p:blipFill>
        <p:spPr bwMode="auto">
          <a:xfrm>
            <a:off x="279132" y="221380"/>
            <a:ext cx="5613321" cy="2991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CIM\112_PANA\P11204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7" r="3272"/>
          <a:stretch/>
        </p:blipFill>
        <p:spPr bwMode="auto">
          <a:xfrm>
            <a:off x="3059832" y="3356992"/>
            <a:ext cx="5832648" cy="3259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3092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Упражнение</a:t>
            </a:r>
          </a:p>
          <a:p>
            <a:pPr lvl="0" algn="ctr"/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«кошка </a:t>
            </a:r>
            <a:endParaRPr lang="ru-RU" sz="2400" b="1" spc="300" dirty="0" smtClean="0">
              <a:ln w="11430" cmpd="sng">
                <a:solidFill>
                  <a:srgbClr val="4E67C8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E67C8">
                      <a:tint val="83000"/>
                      <a:shade val="100000"/>
                      <a:satMod val="200000"/>
                    </a:srgbClr>
                  </a:gs>
                  <a:gs pos="75000">
                    <a:srgbClr val="4E67C8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E67C8">
                    <a:satMod val="220000"/>
                    <a:alpha val="35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b="1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ласковая</a:t>
            </a:r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08520" y="4997191"/>
            <a:ext cx="3563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Упражнение</a:t>
            </a:r>
          </a:p>
          <a:p>
            <a:pPr lvl="0" algn="ctr"/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«кошка </a:t>
            </a:r>
            <a:r>
              <a:rPr lang="ru-RU" sz="2400" b="1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spc="300" dirty="0" smtClean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сердится</a:t>
            </a:r>
            <a:r>
              <a:rPr lang="ru-RU" sz="2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52770"/>
            <a:ext cx="1946942" cy="146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3227"/>
            <a:ext cx="2303256" cy="149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6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CIM\112_PANA\P11204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20036" r="16255" b="24864"/>
          <a:stretch/>
        </p:blipFill>
        <p:spPr bwMode="auto">
          <a:xfrm>
            <a:off x="251520" y="188640"/>
            <a:ext cx="4542661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CIM\112_PANA\P1120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20391" r="37756" b="29859"/>
          <a:stretch/>
        </p:blipFill>
        <p:spPr bwMode="auto">
          <a:xfrm>
            <a:off x="5220072" y="3782317"/>
            <a:ext cx="3753852" cy="2910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12_PANA\P11204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4" t="32829" b="26471"/>
          <a:stretch/>
        </p:blipFill>
        <p:spPr bwMode="auto">
          <a:xfrm>
            <a:off x="202014" y="3429000"/>
            <a:ext cx="2195939" cy="3264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404664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 собаки хвост</a:t>
            </a:r>
          </a:p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рючком»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647" y="5157192"/>
            <a:ext cx="2573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 собаки хвост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торчком»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3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CIM\112_PANA\P11204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39298"/>
          <a:stretch/>
        </p:blipFill>
        <p:spPr bwMode="auto">
          <a:xfrm>
            <a:off x="251520" y="188640"/>
            <a:ext cx="5256583" cy="28429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D:\DCIM\112_PANA\P11204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43430" r="62731" b="28285"/>
          <a:stretch/>
        </p:blipFill>
        <p:spPr bwMode="auto">
          <a:xfrm>
            <a:off x="5935333" y="2963591"/>
            <a:ext cx="2942581" cy="1785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CIM\112_PANA\P1120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6258" r="30530" b="18014"/>
          <a:stretch/>
        </p:blipFill>
        <p:spPr bwMode="auto">
          <a:xfrm>
            <a:off x="5940152" y="179015"/>
            <a:ext cx="2936431" cy="2411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CIM\112_PANA\P11204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2"/>
          <a:stretch/>
        </p:blipFill>
        <p:spPr bwMode="auto">
          <a:xfrm>
            <a:off x="251520" y="4149080"/>
            <a:ext cx="6098249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44965" y="3209853"/>
            <a:ext cx="5790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Упражнение: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«потягивание»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(кошечки и собачки </a:t>
            </a:r>
          </a:p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астягивают передние и задние лапки)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 bwMode="auto">
          <a:xfrm>
            <a:off x="251521" y="2345175"/>
            <a:ext cx="1296144" cy="8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7" b="24257"/>
          <a:stretch/>
        </p:blipFill>
        <p:spPr bwMode="auto">
          <a:xfrm>
            <a:off x="3875181" y="2315544"/>
            <a:ext cx="1920955" cy="89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/>
          <a:stretch/>
        </p:blipFill>
        <p:spPr bwMode="auto">
          <a:xfrm>
            <a:off x="227988" y="5897026"/>
            <a:ext cx="1319677" cy="84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5414" r="5004" b="3811"/>
          <a:stretch/>
        </p:blipFill>
        <p:spPr bwMode="auto">
          <a:xfrm>
            <a:off x="6660232" y="5013176"/>
            <a:ext cx="2140893" cy="142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8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CIM\112_PANA\P11204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5" t="6152" r="8567" b="34856"/>
          <a:stretch/>
        </p:blipFill>
        <p:spPr bwMode="auto">
          <a:xfrm>
            <a:off x="5032558" y="3429000"/>
            <a:ext cx="3965613" cy="328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CIM\112_PANA\P1120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29168"/>
          <a:stretch/>
        </p:blipFill>
        <p:spPr bwMode="auto">
          <a:xfrm>
            <a:off x="179386" y="3388156"/>
            <a:ext cx="4680646" cy="3353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68967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ln/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упражнение</a:t>
            </a:r>
          </a:p>
          <a:p>
            <a:pPr lvl="0" algn="ctr"/>
            <a:r>
              <a:rPr lang="ru-RU" sz="2400" b="1" dirty="0">
                <a:ln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«собака </a:t>
            </a:r>
            <a:endParaRPr lang="ru-RU" sz="2400" b="1" dirty="0" smtClean="0">
              <a:ln/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b="1" dirty="0" smtClean="0">
                <a:ln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мордой </a:t>
            </a:r>
          </a:p>
          <a:p>
            <a:pPr lvl="0" algn="ctr"/>
            <a:r>
              <a:rPr lang="ru-RU" sz="2400" b="1" dirty="0" smtClean="0">
                <a:ln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вниз</a:t>
            </a:r>
            <a:r>
              <a:rPr lang="ru-RU" sz="2400" b="1" dirty="0">
                <a:ln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30531" r="3191" b="5035"/>
          <a:stretch/>
        </p:blipFill>
        <p:spPr bwMode="auto">
          <a:xfrm>
            <a:off x="323528" y="188640"/>
            <a:ext cx="4987026" cy="2822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://yogaliya.com/wp-content/uploads/2015/02/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8" r="22616"/>
          <a:stretch/>
        </p:blipFill>
        <p:spPr bwMode="auto">
          <a:xfrm>
            <a:off x="5652120" y="1076695"/>
            <a:ext cx="1217773" cy="18794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CIM\112_PANA\P11204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8" t="25057" b="50"/>
          <a:stretch/>
        </p:blipFill>
        <p:spPr bwMode="auto">
          <a:xfrm>
            <a:off x="3347864" y="1171160"/>
            <a:ext cx="3661133" cy="3240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D:\DCIM\112_PANA\P11204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16049" r="18137"/>
          <a:stretch/>
        </p:blipFill>
        <p:spPr bwMode="auto">
          <a:xfrm>
            <a:off x="827584" y="3068960"/>
            <a:ext cx="4036310" cy="3725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 rot="20517588">
            <a:off x="-395080" y="6784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b="1" dirty="0">
                <a:ln w="24500" cmpd="dbl">
                  <a:solidFill>
                    <a:srgbClr val="5ECCF3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Упражнение</a:t>
            </a:r>
          </a:p>
          <a:p>
            <a:pPr lvl="0" algn="ctr"/>
            <a:r>
              <a:rPr lang="ru-RU" sz="3600" b="1" dirty="0">
                <a:ln w="24500" cmpd="dbl">
                  <a:solidFill>
                    <a:srgbClr val="5ECCF3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«поза  попугая»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5303"/>
          <a:stretch/>
        </p:blipFill>
        <p:spPr bwMode="auto">
          <a:xfrm>
            <a:off x="6376363" y="4941168"/>
            <a:ext cx="2402047" cy="162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719460" cy="1274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25183" r="5873" b="13208"/>
          <a:stretch/>
        </p:blipFill>
        <p:spPr bwMode="auto">
          <a:xfrm>
            <a:off x="6770681" y="188640"/>
            <a:ext cx="2152334" cy="123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50" y="2636912"/>
            <a:ext cx="1625765" cy="121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13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808</TotalTime>
  <Words>214</Words>
  <Application>Microsoft Office PowerPoint</Application>
  <PresentationFormat>Экран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TONECHKAVTORUSH</dc:creator>
  <cp:lastModifiedBy>Antonina</cp:lastModifiedBy>
  <cp:revision>51</cp:revision>
  <dcterms:created xsi:type="dcterms:W3CDTF">2016-09-28T12:35:07Z</dcterms:created>
  <dcterms:modified xsi:type="dcterms:W3CDTF">2016-12-09T18:13:09Z</dcterms:modified>
</cp:coreProperties>
</file>