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4" r:id="rId3"/>
    <p:sldId id="257" r:id="rId4"/>
    <p:sldId id="278" r:id="rId5"/>
    <p:sldId id="258" r:id="rId6"/>
    <p:sldId id="261" r:id="rId7"/>
    <p:sldId id="267" r:id="rId8"/>
    <p:sldId id="260" r:id="rId9"/>
    <p:sldId id="269" r:id="rId10"/>
    <p:sldId id="26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3" r:id="rId20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82" autoAdjust="0"/>
    <p:restoredTop sz="94660"/>
  </p:normalViewPr>
  <p:slideViewPr>
    <p:cSldViewPr snapToGrid="0">
      <p:cViewPr>
        <p:scale>
          <a:sx n="71" d="100"/>
          <a:sy n="71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91FA-8C17-4BE0-B41B-A59B696B5DB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A0DD6-5388-484B-87DC-C6150F76FE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42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12880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70966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656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57937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18728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7683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7645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72305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62280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64472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52360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13F6-AA12-4F18-B7FD-1380BF1CDC5C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04AF-6225-4F68-B6D7-603B61FF39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2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323" y="914400"/>
            <a:ext cx="9581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«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Весенние</a:t>
            </a:r>
            <a:r>
              <a:rPr lang="ru-RU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приключения</a:t>
            </a: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  <a:endParaRPr lang="ru-RU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5" y="135925"/>
            <a:ext cx="11751276" cy="656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0769" y="2842054"/>
            <a:ext cx="11269362" cy="830997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«Весенние  приключения»</a:t>
            </a:r>
          </a:p>
        </p:txBody>
      </p:sp>
    </p:spTree>
    <p:extLst>
      <p:ext uri="{BB962C8B-B14F-4D97-AF65-F5344CB8AC3E}">
        <p14:creationId xmlns:p14="http://schemas.microsoft.com/office/powerpoint/2010/main" val="210296925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kladraz.ru/upload/blogs/1023_e6a3d83905d8b23a314cbd19091855f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330" y="168965"/>
            <a:ext cx="9425195" cy="644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34298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1e45889ddd1ab3e7b14d2b72259f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1210363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1862064_luk"/>
          <p:cNvPicPr>
            <a:picLocks noChangeAspect="1" noChangeArrowheads="1"/>
          </p:cNvPicPr>
          <p:nvPr/>
        </p:nvPicPr>
        <p:blipFill>
          <a:blip r:embed="rId2" cstate="print"/>
          <a:srcRect b="7291"/>
          <a:stretch>
            <a:fillRect/>
          </a:stretch>
        </p:blipFill>
        <p:spPr bwMode="auto">
          <a:xfrm>
            <a:off x="380960" y="0"/>
            <a:ext cx="1152533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8134-3"/>
          <p:cNvPicPr>
            <a:picLocks noChangeAspect="1" noChangeArrowheads="1"/>
          </p:cNvPicPr>
          <p:nvPr/>
        </p:nvPicPr>
        <p:blipFill>
          <a:blip r:embed="rId2" cstate="print"/>
          <a:srcRect r="6492" b="11458"/>
          <a:stretch>
            <a:fillRect/>
          </a:stretch>
        </p:blipFill>
        <p:spPr bwMode="auto">
          <a:xfrm>
            <a:off x="0" y="0"/>
            <a:ext cx="1152528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17125485_802_1_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76f5cdfdc2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7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777589605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8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00_F_24996643_0qp0lqAXiEq3nQtcYsk5JlG23QQaQdi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0"/>
            <a:ext cx="12192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0"/>
            <a:ext cx="9153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9018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4" y="255495"/>
            <a:ext cx="10811435" cy="64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8062" y="209863"/>
            <a:ext cx="10479374" cy="6430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kladraz.ru/upload/blogs/1023_1cca714ae4a269abc37b2eed05369a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838" y="0"/>
            <a:ext cx="10981127" cy="67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707" y="-820273"/>
            <a:ext cx="3483107" cy="34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5175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7463"/>
            <a:ext cx="1222375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63552" y="6093296"/>
            <a:ext cx="66211" cy="72008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spcFirstLastPara="1">
            <a:prstTxWarp prst="textArch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315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51" y="2786064"/>
            <a:ext cx="1054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1" y="2500314"/>
            <a:ext cx="1054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1" y="3429001"/>
            <a:ext cx="125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C:\Documents and Settings\Кирилл\Рабочий стол\МАМА\анимация\лан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3214688"/>
            <a:ext cx="2341033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1" y="3143250"/>
            <a:ext cx="125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"/>
            <a:ext cx="2184400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~PP596.WAV">
            <a:hlinkClick r:id="" action="ppaction://media"/>
          </p:cNvPr>
          <p:cNvPicPr>
            <a:picLocks noRot="1" noChangeAspect="1"/>
          </p:cNvPicPr>
          <p:nvPr>
            <a:wavAudioFile r:embed="rId1" name="~PP596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48533" y="63754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175" y="646331"/>
            <a:ext cx="6578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8591" y="0"/>
            <a:ext cx="436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kladraz.ru/upload/blogs/1023_3549f4f9f47acb66073c09f6be813a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35" y="198783"/>
            <a:ext cx="10894630" cy="642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47795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kladraz.ru/upload/blogs/1023_fa7197b9d962a6d3035a708163a2591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81" y="268357"/>
            <a:ext cx="10750378" cy="658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181555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ины\все картинки\мультклипарты 3\24f9401641c9[1].jpg"/>
          <p:cNvPicPr>
            <a:picLocks noChangeAspect="1" noChangeArrowheads="1"/>
          </p:cNvPicPr>
          <p:nvPr/>
        </p:nvPicPr>
        <p:blipFill>
          <a:blip r:embed="rId2" cstate="print"/>
          <a:srcRect b="46970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4" descr="D:\Мамины\презентации\ноябрь 2010\коллекция картинок\Природа Погода\солнц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21" y="500042"/>
            <a:ext cx="768967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85633" y="190974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 descr="http://kladraz.ru/upload/blogs/1023_e2befecf8f26a4866afeed7ae56176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175" y="218660"/>
            <a:ext cx="9273208" cy="63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1243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мины\все картинки\мультклипарты 3\24f9401641c9[1].jpg"/>
          <p:cNvPicPr>
            <a:picLocks noChangeAspect="1" noChangeArrowheads="1"/>
          </p:cNvPicPr>
          <p:nvPr/>
        </p:nvPicPr>
        <p:blipFill>
          <a:blip r:embed="rId2" cstate="print"/>
          <a:srcRect b="46970"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4" descr="D:\Мамины\презентации\ноябрь 2010\коллекция картинок\Природа Погода\солнц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21" y="500042"/>
            <a:ext cx="768967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</Words>
  <Application>Microsoft Office PowerPoint</Application>
  <PresentationFormat>Произвольный</PresentationFormat>
  <Paragraphs>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Твердохлеб</dc:creator>
  <cp:lastModifiedBy>Image&amp;Matros ®</cp:lastModifiedBy>
  <cp:revision>21</cp:revision>
  <cp:lastPrinted>2014-11-17T15:43:35Z</cp:lastPrinted>
  <dcterms:created xsi:type="dcterms:W3CDTF">2014-11-17T14:39:35Z</dcterms:created>
  <dcterms:modified xsi:type="dcterms:W3CDTF">2016-05-17T01:41:49Z</dcterms:modified>
</cp:coreProperties>
</file>