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2B9C-EBA7-40B9-987B-01F5491C1D39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4B8C-7A2C-4E76-8981-3EA5B8310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2B9C-EBA7-40B9-987B-01F5491C1D39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4B8C-7A2C-4E76-8981-3EA5B8310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2B9C-EBA7-40B9-987B-01F5491C1D39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4B8C-7A2C-4E76-8981-3EA5B8310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2B9C-EBA7-40B9-987B-01F5491C1D39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4B8C-7A2C-4E76-8981-3EA5B8310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2B9C-EBA7-40B9-987B-01F5491C1D39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4B8C-7A2C-4E76-8981-3EA5B8310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2B9C-EBA7-40B9-987B-01F5491C1D39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4B8C-7A2C-4E76-8981-3EA5B8310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2B9C-EBA7-40B9-987B-01F5491C1D39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4B8C-7A2C-4E76-8981-3EA5B8310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2B9C-EBA7-40B9-987B-01F5491C1D39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4B8C-7A2C-4E76-8981-3EA5B8310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2B9C-EBA7-40B9-987B-01F5491C1D39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4B8C-7A2C-4E76-8981-3EA5B8310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2B9C-EBA7-40B9-987B-01F5491C1D39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4B8C-7A2C-4E76-8981-3EA5B83106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2B9C-EBA7-40B9-987B-01F5491C1D39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09A4B8C-7A2C-4E76-8981-3EA5B83106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AEE2B9C-EBA7-40B9-987B-01F5491C1D39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09A4B8C-7A2C-4E76-8981-3EA5B831069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399032"/>
          </a:xfr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  <a:innerShdw blurRad="114300">
              <a:prstClr val="black"/>
            </a:innerShdw>
            <a:reflection blurRad="6350" stA="50000" endA="300" endPos="55500" dist="50800" dir="5400000" sy="-100000" algn="bl" rotWithShape="0"/>
          </a:effectLst>
          <a:scene3d>
            <a:camera prst="isometricOffAxis2Lef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r>
              <a:rPr lang="ru-RU" sz="7200" dirty="0" smtClean="0"/>
              <a:t>Мама солнышко мое</a:t>
            </a:r>
            <a:endParaRPr lang="ru-RU" sz="7200" dirty="0"/>
          </a:p>
        </p:txBody>
      </p:sp>
      <p:pic>
        <p:nvPicPr>
          <p:cNvPr id="4" name="Содержимое 3" descr="20130722_1026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99" t="47713" r="90634" b="41689"/>
          <a:stretch>
            <a:fillRect/>
          </a:stretch>
        </p:blipFill>
        <p:spPr>
          <a:xfrm>
            <a:off x="827584" y="3140968"/>
            <a:ext cx="3528392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Маруся с мамой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 contrast="20000"/>
          </a:blip>
          <a:srcRect t="6144"/>
          <a:stretch>
            <a:fillRect/>
          </a:stretch>
        </p:blipFill>
        <p:spPr>
          <a:xfrm>
            <a:off x="1043608" y="188640"/>
            <a:ext cx="4464496" cy="6285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DSC00307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0000"/>
          </a:blip>
          <a:srcRect l="34133" t="38485" r="42688" b="9214"/>
          <a:stretch>
            <a:fillRect/>
          </a:stretch>
        </p:blipFill>
        <p:spPr>
          <a:xfrm>
            <a:off x="395536" y="332656"/>
            <a:ext cx="3456384" cy="5849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Содержимое 15" descr="DSC00263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0000" contrast="20000"/>
          </a:blip>
          <a:srcRect l="24858" t="17089" r="55529" b="56760"/>
          <a:stretch>
            <a:fillRect/>
          </a:stretch>
        </p:blipFill>
        <p:spPr>
          <a:xfrm>
            <a:off x="4211960" y="404664"/>
            <a:ext cx="4680520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TAHKO 2012 07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755576" y="404664"/>
            <a:ext cx="7655416" cy="60527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20130722_102612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0000" contrast="10000"/>
          </a:blip>
          <a:srcRect l="10479" t="14843" r="22718" b="8312"/>
          <a:stretch>
            <a:fillRect/>
          </a:stretch>
        </p:blipFill>
        <p:spPr>
          <a:xfrm>
            <a:off x="395536" y="332656"/>
            <a:ext cx="5117478" cy="4415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2013-07-01-2883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0000" contrast="10000"/>
          </a:blip>
          <a:srcRect l="16128" t="21150" r="8606" b="10869"/>
          <a:stretch>
            <a:fillRect/>
          </a:stretch>
        </p:blipFill>
        <p:spPr>
          <a:xfrm>
            <a:off x="5762532" y="1713667"/>
            <a:ext cx="3129948" cy="5030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чебурашка 1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 l="16232" t="65201" r="32752" b="6910"/>
          <a:stretch>
            <a:fillRect/>
          </a:stretch>
        </p:blipFill>
        <p:spPr>
          <a:xfrm>
            <a:off x="899592" y="476672"/>
            <a:ext cx="7268572" cy="561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_t5n8hGbmK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6047" t="2676" r="16199"/>
          <a:stretch>
            <a:fillRect/>
          </a:stretch>
        </p:blipFill>
        <p:spPr>
          <a:xfrm>
            <a:off x="467544" y="266804"/>
            <a:ext cx="4208618" cy="4028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cLCEIeCvJwU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0594" r="21652"/>
          <a:stretch>
            <a:fillRect/>
          </a:stretch>
        </p:blipFill>
        <p:spPr>
          <a:xfrm>
            <a:off x="4788024" y="2132856"/>
            <a:ext cx="4173017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SAM_4142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20000" contrast="20000"/>
          </a:blip>
          <a:srcRect l="25218" t="24221" r="17726"/>
          <a:stretch>
            <a:fillRect/>
          </a:stretch>
        </p:blipFill>
        <p:spPr>
          <a:xfrm>
            <a:off x="251520" y="476671"/>
            <a:ext cx="4254090" cy="4237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DSC00263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/>
          </a:blip>
          <a:srcRect l="17534" t="40606" r="37699"/>
          <a:stretch>
            <a:fillRect/>
          </a:stretch>
        </p:blipFill>
        <p:spPr>
          <a:xfrm>
            <a:off x="4642934" y="2204864"/>
            <a:ext cx="4269616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чебурашка 2.jpe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0000"/>
          </a:blip>
          <a:srcRect l="22684" t="61622" r="26812" b="4273"/>
          <a:stretch>
            <a:fillRect/>
          </a:stretch>
        </p:blipFill>
        <p:spPr>
          <a:xfrm>
            <a:off x="186370" y="2253960"/>
            <a:ext cx="4385630" cy="4186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чебурашка 3.jpe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20000" contrast="10000"/>
          </a:blip>
          <a:srcRect l="22220" t="4781" r="20389" b="61114"/>
          <a:stretch>
            <a:fillRect/>
          </a:stretch>
        </p:blipFill>
        <p:spPr>
          <a:xfrm>
            <a:off x="4355976" y="476672"/>
            <a:ext cx="4495357" cy="3776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Вероника 2.jpe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20000" contrast="10000"/>
          </a:blip>
          <a:srcRect l="8910" t="61622" r="28821" b="5897"/>
          <a:stretch>
            <a:fillRect/>
          </a:stretch>
        </p:blipFill>
        <p:spPr>
          <a:xfrm>
            <a:off x="251519" y="476672"/>
            <a:ext cx="4687721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Вероника.jpe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0000" contrast="10000"/>
          </a:blip>
          <a:srcRect l="23971" t="60269" r="24980" b="7521"/>
          <a:stretch>
            <a:fillRect/>
          </a:stretch>
        </p:blipFill>
        <p:spPr>
          <a:xfrm>
            <a:off x="4877802" y="2636912"/>
            <a:ext cx="4117547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чебурашка 4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 l="30146" t="6144" r="22173" b="53897"/>
          <a:stretch>
            <a:fillRect/>
          </a:stretch>
        </p:blipFill>
        <p:spPr>
          <a:xfrm>
            <a:off x="1619672" y="404664"/>
            <a:ext cx="5256584" cy="6227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003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6303" t="26599" r="49820"/>
          <a:stretch>
            <a:fillRect/>
          </a:stretch>
        </p:blipFill>
        <p:spPr>
          <a:xfrm>
            <a:off x="755576" y="332656"/>
            <a:ext cx="3312368" cy="5382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WP_20141125_0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5097" t="16149" r="7027"/>
          <a:stretch>
            <a:fillRect/>
          </a:stretch>
        </p:blipFill>
        <p:spPr>
          <a:xfrm>
            <a:off x="5364088" y="548680"/>
            <a:ext cx="3111550" cy="5950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114</TotalTime>
  <Words>3</Words>
  <Application>Microsoft Office PowerPoint</Application>
  <PresentationFormat>Экран (4:3)</PresentationFormat>
  <Paragraphs>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Поток</vt:lpstr>
      <vt:lpstr>Мама солнышко мое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Мама солнышко мое</dc:title>
  <dc:creator>колокольчик</dc:creator>
  <cp:lastModifiedBy>Щеброва</cp:lastModifiedBy>
  <cp:revision>25</cp:revision>
  <dcterms:created xsi:type="dcterms:W3CDTF">2014-11-26T14:32:05Z</dcterms:created>
  <dcterms:modified xsi:type="dcterms:W3CDTF">2016-12-05T18:28:40Z</dcterms:modified>
</cp:coreProperties>
</file>