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78" r:id="rId6"/>
    <p:sldId id="279" r:id="rId7"/>
    <p:sldId id="282" r:id="rId8"/>
    <p:sldId id="281" r:id="rId9"/>
    <p:sldId id="264" r:id="rId10"/>
    <p:sldId id="283" r:id="rId11"/>
    <p:sldId id="284" r:id="rId12"/>
    <p:sldId id="265" r:id="rId13"/>
    <p:sldId id="285" r:id="rId14"/>
    <p:sldId id="286" r:id="rId15"/>
    <p:sldId id="287" r:id="rId16"/>
    <p:sldId id="289" r:id="rId17"/>
    <p:sldId id="290" r:id="rId18"/>
    <p:sldId id="291" r:id="rId19"/>
    <p:sldId id="292" r:id="rId20"/>
    <p:sldId id="263" r:id="rId21"/>
    <p:sldId id="267" r:id="rId22"/>
    <p:sldId id="268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1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9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4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8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3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3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5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6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DB5B7-4625-45A2-AB65-668A5B627DFC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44C9-13A4-4F5E-AD85-33B8D24A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560840" cy="131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1771537"/>
            <a:ext cx="4139952" cy="472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3" y="1936820"/>
            <a:ext cx="46928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Краткосрочный проект  в подготовительной группе Тема «День народного единства»</a:t>
            </a:r>
          </a:p>
          <a:p>
            <a:endParaRPr lang="ru-RU" sz="2800" b="1" i="1" dirty="0"/>
          </a:p>
          <a:p>
            <a:endParaRPr lang="ru-RU" sz="2800" b="1" i="1" dirty="0" smtClean="0"/>
          </a:p>
          <a:p>
            <a:r>
              <a:rPr lang="ru-RU" sz="2800" b="1" i="1" dirty="0" smtClean="0"/>
              <a:t>Подготовил воспитатель первой квалификационной категории Батина Лилия Александровна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37664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ver\Desktop\Подотовительная группа\Проекты\Проект День Народного Единства\9 мая 201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5661248"/>
            <a:ext cx="838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Экскурсия к мемориальному памятнику «Павшим воинам»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5271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Zver\Desktop\Подотовительная группа\Проекты\Проект День Народного Единства\23 сентября 2016 год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08" y="-14242"/>
            <a:ext cx="9321674" cy="58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5731" y="5982155"/>
            <a:ext cx="555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Экскурсия по улицам села.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967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ver\Desktop\Подотовительная группа\Проекты\Проект День Народного Единств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6" y="0"/>
            <a:ext cx="9151316" cy="68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8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Zver\Desktop\Подотовительная группа\Проекты\Проект День Народного Единства\23 сентября 2016 год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373216"/>
            <a:ext cx="7442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Экскурсия в лес.</a:t>
            </a:r>
          </a:p>
          <a:p>
            <a:pPr algn="ctr"/>
            <a:r>
              <a:rPr lang="ru-RU" sz="3600" b="1" dirty="0" smtClean="0"/>
              <a:t>Рассматривание родных просторов.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184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Zver\Desktop\Подотовительная группа\Проекты\Проект День Народного Единства\23 сентября 2016 год (2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3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89240"/>
            <a:ext cx="8384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Знакомство с березой, как национальным деревом.</a:t>
            </a:r>
          </a:p>
          <a:p>
            <a:pPr algn="ctr"/>
            <a:r>
              <a:rPr lang="ru-RU" sz="2800" b="1" dirty="0" smtClean="0"/>
              <a:t>Березовая роща.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336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Zver\Desktop\Подотовительная группа\Проекты\Проект День Народного Единства\23 сентября 2016 год (5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44000" cy="52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350" y="5466750"/>
            <a:ext cx="902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Ребятам и родителям очень понравилась наша экскурсия. </a:t>
            </a:r>
          </a:p>
          <a:p>
            <a:pPr algn="ctr"/>
            <a:r>
              <a:rPr lang="ru-RU" sz="2800" b="1" dirty="0" smtClean="0"/>
              <a:t>В сад вернулись с лирическим настроением.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3670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Подотовительная группа\Проекты\Проект День Народного Единства\WP_20161003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45224"/>
            <a:ext cx="90338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Вернувшись с прогулки, ребята решили устроить </a:t>
            </a:r>
          </a:p>
          <a:p>
            <a:pPr algn="ctr"/>
            <a:r>
              <a:rPr lang="ru-RU" sz="3200" b="1" dirty="0" smtClean="0"/>
              <a:t>выставку работ «Моя родина».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8330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ver\Desktop\Подотовительная группа\Проекты\Проект День Народного Единства\Россия 28 сентябр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28" y="4105647"/>
            <a:ext cx="4893072" cy="27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ver\Desktop\Подотовительная группа\Проекты\Проект День Народного Единства\Россия 28 сентября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24" y="-746"/>
            <a:ext cx="4561775" cy="26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ver\Desktop\Подотовительная группа\Проекты\Проект День Народного Единства\Россия 28 сентября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4971394" cy="27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ver\Desktop\Подотовительная группа\Проекты\Проект День Народного Единства\Россия 28 сентября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-1"/>
            <a:ext cx="4642867" cy="26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4061" y="2852936"/>
            <a:ext cx="7119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В завершении проекта, мы с ребятами</a:t>
            </a:r>
          </a:p>
          <a:p>
            <a:pPr algn="ctr"/>
            <a:r>
              <a:rPr lang="ru-RU" sz="3200" b="1" dirty="0" smtClean="0"/>
              <a:t> изготовили макет нашего села.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9164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Zver\Desktop\5663f7de13a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4" y="11306"/>
            <a:ext cx="9220834" cy="68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Zver\Desktop\Подотовительная группа\Проекты\Проект День Народного Единства\WP_20161003_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8" y="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Zver\Desktop\Подотовительная группа\Проекты\Проект День Народного Единства\WP_20161003_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6264696" cy="35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7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ver\Desktop\Подотовительная группа\Проекты\Проект День Народного Единства\WP_20161003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29753"/>
            <a:ext cx="8889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/>
              <a:t>Вот такой макет у нас получился!!!!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33302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ver\Desktop\Подотовительная группа\Проекты\Проект День Народного Единств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24"/>
            <a:ext cx="9144000" cy="68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4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Zver\Desktop\Подотовительная группа\Проекты\Проект День Народного Единства\5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19472"/>
            <a:ext cx="9144000" cy="68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3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ver\Desktop\Подотовительная группа\Проекты\Проект День Народного Единства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8" y="-1"/>
            <a:ext cx="9150068" cy="694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8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ver\Desktop\Подотовительная группа\Проекты\Проект День Народного Единства\10394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5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5663f7de13a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4" y="0"/>
            <a:ext cx="9162434" cy="689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299" y="2276872"/>
            <a:ext cx="760496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i="1" dirty="0" smtClean="0"/>
              <a:t>Спасибо</a:t>
            </a:r>
          </a:p>
          <a:p>
            <a:pPr algn="ctr"/>
            <a:r>
              <a:rPr lang="ru-RU" sz="8800" b="1" i="1" dirty="0" smtClean="0"/>
              <a:t>За внимание!!!</a:t>
            </a:r>
            <a:endParaRPr lang="ru-RU" sz="8800" b="1" i="1" dirty="0"/>
          </a:p>
        </p:txBody>
      </p:sp>
    </p:spTree>
    <p:extLst>
      <p:ext uri="{BB962C8B-B14F-4D97-AF65-F5344CB8AC3E}">
        <p14:creationId xmlns:p14="http://schemas.microsoft.com/office/powerpoint/2010/main" val="416930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ver\Desktop\Подотовительная группа\Проекты\Проект День Народного Единства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04" y="0"/>
            <a:ext cx="9176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9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randomBar/>
        <p:sndAc>
          <p:endSnd/>
        </p:sndAc>
      </p:transition>
    </mc:Choice>
    <mc:Fallback>
      <p:transition spd="slow" advTm="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ver\Desktop\Подотовительная группа\Проекты\Проект День Народного Единств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0"/>
            <a:ext cx="91726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8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Zver\Desktop\5663f7de13a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669" y="692696"/>
            <a:ext cx="74168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Занятия познавательного цикла: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 1: «Наша Родина».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Цели: формировать в воображении детей образ Родины,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Представление о России как о родной стране, воспитывать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патриотические чувства.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 2: «Единство народов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Цели: расширять представления  детей о национальных праздниках, иметь понятие о некоторых  исторических моментах России, родного края; воспитывать любовь и уважение к людям, прославляющим Россию; формировать чувство гордости за свой родной край.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Беседы с детьми откуда появился праздник: «День народного единства», «Кто такие Минин и Пожарский?».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Чтение русских народных сказок, былин о богатырях русских: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«Никита Кожемяка», «Иван – крестьянский сын и чудо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юдо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«Сказка о славном, могучем богатыре Еруслане Лазаревиче», «Илья Муромец и Соловей Разбойник», «Добрыня и Алёша», «Илья Муромец и Калинин Царь» и т.д. Чтение стихотворений: В. Степанов «Необъятная страна»,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Ладонщиков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 Наш дом», З. Александрова «Родина»,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Прокофьев «Родимая страна».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 детей: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Рисование по замыслу "Родная сторона"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«Флаг России».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0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ver\Desktop\Подотовительная группа\Проекты\Проект День Народного Единства\WP_20161003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900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733256"/>
            <a:ext cx="8361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 smtClean="0"/>
              <a:t>Пластилинография</a:t>
            </a:r>
            <a:r>
              <a:rPr lang="ru-RU" sz="4400" dirty="0" smtClean="0"/>
              <a:t> «Флаг России»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673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ver\Desktop\Подотовительная группа\Проекты\Проект День Народного Единства\WP_20161003_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1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661248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 время работы, рассказываю ребятам историю праздника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7578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ver\Desktop\Подотовительная группа\Проекты\Проект День Народного Единства\WP_20161003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575" y="5805264"/>
            <a:ext cx="7832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Работа интересная, ребята довольны!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1897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ver\Desktop\Подотовительная группа\Проекты\Проект День Народного Единства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" y="-1"/>
            <a:ext cx="9145069" cy="68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randomBar/>
        <p:sndAc>
          <p:endSnd/>
        </p:sndAc>
      </p:transition>
    </mc:Choice>
    <mc:Fallback>
      <p:transition spd="slow" advTm="8000">
        <p:randomBar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325</Words>
  <Application>Microsoft Office PowerPoint</Application>
  <PresentationFormat>Экран (4:3)</PresentationFormat>
  <Paragraphs>38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Zverdvd.org</dc:creator>
  <cp:lastModifiedBy>Zverdvd.org</cp:lastModifiedBy>
  <cp:revision>10</cp:revision>
  <dcterms:created xsi:type="dcterms:W3CDTF">2016-12-05T09:31:53Z</dcterms:created>
  <dcterms:modified xsi:type="dcterms:W3CDTF">2016-12-05T10:46:05Z</dcterms:modified>
</cp:coreProperties>
</file>