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3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280" autoAdjust="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2961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Исследовательский проект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88160"/>
            <a:ext cx="6976864" cy="407714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Воспитанницы 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группы детского сада 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 104 «Ромашка»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Кувшиновой Алины</a:t>
            </a:r>
          </a:p>
          <a:p>
            <a:pPr algn="just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Воспитатели: Вьюшкова И.А.</a:t>
            </a:r>
          </a:p>
          <a:p>
            <a:pPr algn="just"/>
            <a:r>
              <a:rPr lang="ru-RU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2016 год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311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912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76379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сама: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Из-за низкой температуры капли дождя превращаются в ледяные кристаллики. В облаках замерзают и идет снег.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 больше всего понравился папин ответ. Мы с ним изучаем снег, и я ответила, «Что такое снег?» почти как папа.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44276"/>
            <a:ext cx="3676174" cy="30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9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6906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97" y="3603278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проверить?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«Снег – это твердые атмосферные осадки, которые состоят из ледяных кристаллов, отличающихся разной формой. Снежинки чаще всего имеют форму шестиугольных звезд, выпадают когда температура воздуха на улице ниже 0 ˚С».</a:t>
            </a: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40113"/>
            <a:ext cx="1795463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0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5427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проверить?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Книга «Отчего и почему»: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«Когда на улице холодно, капли воды в облаках замерзают и превращаются в снежинки и тогда идет снег».</a:t>
            </a:r>
          </a:p>
        </p:txBody>
      </p:sp>
      <p:pic>
        <p:nvPicPr>
          <p:cNvPr id="3075" name="Picture 3" descr="C:\Users\lenovo\AppData\Local\Microsoft\Windows\INetCache\IE\9WIK9AAD\owl-reading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18313" cy="28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9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 бывает снег?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мягкий и липкий.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папой и мамой мы слепили снеговика. 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бывает твердый.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на улице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мороз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 появляется лед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скрипит.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бывает только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сильную морозную погоду.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температура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снега опускается,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кристаллики становятся более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хрупкими.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Вот они и издают такой звук.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39"/>
            <a:ext cx="2673490" cy="475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53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12259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– это вода!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положили снег в ведро и занесли ведро домой…</a:t>
            </a:r>
          </a:p>
          <a:p>
            <a:pPr algn="just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73" y="2060848"/>
            <a:ext cx="437323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0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301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471" y="224794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– это вода!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048872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некоторое время снег растаял!</a:t>
            </a:r>
          </a:p>
          <a:p>
            <a:pPr algn="just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033" y="1772816"/>
            <a:ext cx="3868899" cy="40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12259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6084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расскажу обо всем своим друзьям в группе: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Сергей\Desktop\Новая папка (4)\IMG_20161107_114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128458" cy="3096344"/>
          </a:xfrm>
          <a:prstGeom prst="rect">
            <a:avLst/>
          </a:prstGeom>
          <a:noFill/>
        </p:spPr>
      </p:pic>
      <p:pic>
        <p:nvPicPr>
          <p:cNvPr id="2051" name="Picture 3" descr="C:\Users\Сергей\Desktop\Новая папка (4)\IMG_20161107_114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564904"/>
            <a:ext cx="4200467" cy="315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1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 скульптурные произведения  из  снега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ргей\Desktop\Новая папка (4)\IMG_20161107_11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304256" cy="3072342"/>
          </a:xfrm>
          <a:prstGeom prst="rect">
            <a:avLst/>
          </a:prstGeom>
          <a:noFill/>
        </p:spPr>
      </p:pic>
      <p:pic>
        <p:nvPicPr>
          <p:cNvPr id="3075" name="Picture 3" descr="C:\Users\Сергей\Desktop\Новая папка (4)\IMG_20161107_11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2646294" cy="3528392"/>
          </a:xfrm>
          <a:prstGeom prst="rect">
            <a:avLst/>
          </a:prstGeom>
          <a:noFill/>
        </p:spPr>
      </p:pic>
      <p:pic>
        <p:nvPicPr>
          <p:cNvPr id="3076" name="Picture 4" descr="C:\Users\Сергей\Desktop\Новая папка (4)\IMG_20161107_114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336904" cy="56886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исследования: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снег.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 исследования: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физические свойства снега.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работы: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исследовать, что такое снег, изучить его свойства.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исследования: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знать, что такое снег и как он получается;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знать, почему скрипит снег;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зучить свойства снега.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Узнать можно ли иней и изморозь считать снегом;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ассмотреть формы снежинок;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пределить чистоту снега.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Гипотеза: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предположить, что родство снега и льда определено их общими физическими свойствами.</a:t>
            </a:r>
          </a:p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Методы исследования: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изучение природоведческой литературы по данной теме;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рямые и косвенные наблюдения;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роведение опытов;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нализ полученных результатов путем сравнения.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350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29614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снег ?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88160"/>
            <a:ext cx="6400800" cy="302433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кружится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ложится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Снег! Снег! Снег!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Рады снегу зверь и птица</a:t>
            </a:r>
          </a:p>
          <a:p>
            <a:pPr algn="just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И, конечно, человек!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726" y="280842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919" y="4711026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936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Папа говорит про снег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вид осадков.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Из-за низкой температуры, капли дождя превращаются в ледяные кристаллики, которые зимой выпадают в виде снега.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199364"/>
            <a:ext cx="4352247" cy="30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1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8447" y="234888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6556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93610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ама говорит про снег: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маленькие льдинки, которые в большом количестве похожи на вату: белые и мягкие, сверкают на солнце всеми цветами радуги.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80927"/>
            <a:ext cx="5296889" cy="35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9361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Дедушка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аша говорит про снег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падает из туч. Высоко над землей царит холод. Туда поднимаются водяные пары, которые превращаются в крошечные льдинки – кристаллики. Каждый такой кристаллик растет, пока не превратится в снежинку.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16" y="3499441"/>
            <a:ext cx="4593776" cy="30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7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12259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Бабушка Наташа говорит про снег: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белое покрывало, накрывшее землю. Снежинки пушистые, холодные, мягкие.</a:t>
            </a:r>
          </a:p>
          <a:p>
            <a:pPr algn="just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65747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5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Бабушка Света говорит про снег: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–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замерзшая вода.</a:t>
            </a:r>
          </a:p>
          <a:p>
            <a:pPr algn="just"/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07" y="2132856"/>
            <a:ext cx="3841444" cy="29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460" y="228972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enovo\AppData\Local\Microsoft\Windows\INetCache\IE\9WIK9AAD\5336145267_51e2c85fe1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542" y="4437112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608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Сестренка Настя говорит про снег: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048872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Снег: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красивый, пушистый, похожий на вату и очень холодный.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71331"/>
            <a:ext cx="4464496" cy="39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8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730</TotalTime>
  <Words>523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Исследовательский проект</vt:lpstr>
      <vt:lpstr>Слайд 2</vt:lpstr>
      <vt:lpstr>Что такое снег ?</vt:lpstr>
      <vt:lpstr>Папа говорит про снег:</vt:lpstr>
      <vt:lpstr>Мама говорит про снег:</vt:lpstr>
      <vt:lpstr>Дедушка Саша говорит про снег</vt:lpstr>
      <vt:lpstr>Бабушка Наташа говорит про снег:</vt:lpstr>
      <vt:lpstr>Бабушка Света говорит про снег:</vt:lpstr>
      <vt:lpstr>Сестренка Настя говорит про снег:</vt:lpstr>
      <vt:lpstr>Я сама:</vt:lpstr>
      <vt:lpstr>Как проверить?</vt:lpstr>
      <vt:lpstr>Как проверить?</vt:lpstr>
      <vt:lpstr>Какой бывает снег?</vt:lpstr>
      <vt:lpstr>Снег – это вода!</vt:lpstr>
      <vt:lpstr>Снег – это вода!</vt:lpstr>
      <vt:lpstr>Я расскажу обо всем своим друзьям в группе:</vt:lpstr>
      <vt:lpstr>Мои  скульптурные произведения  из  снега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Сергей</cp:lastModifiedBy>
  <cp:revision>35</cp:revision>
  <dcterms:created xsi:type="dcterms:W3CDTF">2016-11-23T17:50:17Z</dcterms:created>
  <dcterms:modified xsi:type="dcterms:W3CDTF">2016-11-29T21:06:51Z</dcterms:modified>
</cp:coreProperties>
</file>