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3" r:id="rId2"/>
    <p:sldId id="28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5" r:id="rId16"/>
    <p:sldId id="272" r:id="rId17"/>
    <p:sldId id="273" r:id="rId18"/>
    <p:sldId id="274" r:id="rId19"/>
    <p:sldId id="276" r:id="rId20"/>
    <p:sldId id="258" r:id="rId21"/>
    <p:sldId id="278" r:id="rId22"/>
    <p:sldId id="277" r:id="rId23"/>
    <p:sldId id="279" r:id="rId24"/>
    <p:sldId id="280" r:id="rId25"/>
    <p:sldId id="282" r:id="rId26"/>
    <p:sldId id="2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224D18E-AA89-4A9A-9F36-3414053F7009}" type="datetimeFigureOut">
              <a:rPr lang="ru-RU"/>
              <a:pPr/>
              <a:t>28.11.2016</a:t>
            </a:fld>
            <a:endParaRPr lang="ru-RU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2CC63F8F-1868-469D-969B-75110EF402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автобус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C22C-6488-4281-9E89-607FFEDDC02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DE3C-6457-4286-91BB-A72F611DD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131F-09BC-448D-B9A9-DB5B92DD9162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F46B-ABBD-49D8-A840-76CBEF6F4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EAF0-BB37-4A68-AA5F-FC049E9BB5D5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15BE-66C3-4D3D-BEBF-886DD8B96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F599-9D3D-477E-BFDE-9F951B4544A3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40A8-819B-4625-BE00-9A923FD61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7AB4-D38C-401D-9D39-43649B779F5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560B-4755-4206-B8B3-AFB545DEF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BCD5-B1F1-4A46-B8BF-80EEB6AE9273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AD26-2E65-4E6A-A810-0908DCC3B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8366-D728-4678-98D4-4EF8EEC57E1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2ACC-398D-4BDA-B064-9BC79559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86ED-0092-4068-9494-0A28EAFE729D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8DDD-B481-4A4B-A0C4-25629AABA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0E84-B642-4EDF-9AB0-66EB929DAE1E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B865-ED58-4D9B-8890-A86A61E81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9180-053F-494A-AA62-7FCE643ECAE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EC63-6BF3-4A51-A01D-66CD53D5C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5415-1053-4CED-A2AA-5BFDA4EF7AAA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CD1B-498C-43FA-A025-AFCD8B68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3C3E7-0048-412B-92A0-70B3F7A23C12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02FB9-B14B-4E6E-9038-9B266CA8C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920879" cy="3670344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ТРАНСПОРТ. ПЕРЕДВИЖЕНИЕ ПО ГОРОДУ, РЕГИОНУ И СТРАНЕ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8888" y="260350"/>
            <a:ext cx="6400800" cy="322263"/>
          </a:xfrm>
        </p:spPr>
        <p:txBody>
          <a:bodyPr rtlCol="0">
            <a:normAutofit fontScale="775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D:\Documents and Settings\User\Рабочий стол\транспорт\metr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5325" y="0"/>
            <a:ext cx="1053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D:\Documents and Settings\User\Рабочий стол\транспорт\6Z7V0213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0"/>
            <a:ext cx="993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D:\Documents and Settings\User\Рабочий стол\транспорт\bb3fdb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560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 descr="D:\Documents and Settings\User\Рабочий стол\транспорт\metro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7013" y="0"/>
            <a:ext cx="9598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2" descr="D:\Documents and Settings\User\Рабочий стол\транспорт\b22d27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5613" y="6350"/>
            <a:ext cx="959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622232" cy="453444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ПОЕЗДКИ ПО СТРАНЕ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1143000" y="6858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5" name="Picture 2" descr="D:\Documents and Settings\User\Рабочий стол\транспорт\640_zhd-vokzal-kurg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969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2" descr="D:\Documents and Settings\User\Рабочий стол\транспорт\150-rossiyan-i-omon-prishli-na-vokzal-za-moldavanami-izbivshimi-v-poezde-beremennuyu-zhenshhinu_3963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072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2" descr="D:\Documents and Settings\User\Рабочий стол\транспорт\poezd_na_vokzale_ber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8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174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7" name="Picture 3" descr="D:\Documents and Settings\User\Рабочий стол\транспорт\0_b6108_6ef7b295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988" y="0"/>
            <a:ext cx="9451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052736"/>
            <a:ext cx="7550224" cy="4462432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ВИДЫ ГОРОДСКОГО ТРАНСПОРТА И ПОЕЗДКИ ПО ОБЛАСТИ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5732463"/>
            <a:ext cx="8064500" cy="2425700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1" name="Picture 2" descr="D:\Documents and Settings\User\Рабочий стол\транспорт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379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2" descr="D:\Documents and Settings\User\Рабочий стол\транспорт\1363374978.2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4818" name="Picture 2" descr="D:\Documents and Settings\User\Рабочий стол\транспорт\new_stoiki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" y="0"/>
            <a:ext cx="9337675" cy="69580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584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Picture 2" descr="D:\Documents and Settings\User\Рабочий стол\транспорт\indian-customs-thehindu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28575"/>
            <a:ext cx="9050337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686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Picture 2" descr="D:\Documents and Settings\User\Рабочий стол\транспорт\bileti-na-samo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0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789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1" name="Picture 2" descr="D:\Documents and Settings\User\Рабочий стол\транспорт\383479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6656388"/>
            <a:ext cx="6511925" cy="403225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052513"/>
            <a:ext cx="8207375" cy="5113337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 СТАТЬЕ 10 Федерального закона №159 от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21.12.1996г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Дети-сироты и дети, оставшиеся без попечения родителей, лица из числа детей- сирот и детей, оставшихся без попечения родителей, обучающихся за счет средств  федерального бюджета в имеющихся государственную аккредитацию образовательных учреждениях, обеспечиваются бесплатным проездом на городском, пригородном, в сельской местности на внутрирайонном транспорте(кроме такси), а также бесплатным проездом один раз в год к месту жительства и обратно к месту учебы.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2" descr="D:\Documents and Settings\User\Рабочий стол\транспорт\трамвай, троллейбус, автобус\auto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25195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Picture 2" descr="D:\Documents and Settings\User\Рабочий стол\транспорт\трамвай, троллейбус, автобус\podvignoy_sostav_T70110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360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2" descr="D:\Documents and Settings\User\Рабочий стол\транспорт\трамвай, троллейбус, автобус\0_dbfae_c602302a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5775" y="0"/>
            <a:ext cx="9745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2" descr="D:\Documents and Settings\User\Рабочий стол\транспорт\такси\taks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020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 descr="D:\Documents and Settings\User\Рабочий стол\транспорт\Бизнес-идея-маршрутное-так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188913"/>
            <a:ext cx="926941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2" descr="D:\Documents and Settings\User\Рабочий стол\транспорт\m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D:\Documents and Settings\User\Рабочий стол\транспорт\turni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84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68</Words>
  <Application>Microsoft Office PowerPoint</Application>
  <PresentationFormat>Экран (4:3)</PresentationFormat>
  <Paragraphs>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лида</cp:lastModifiedBy>
  <cp:revision>8</cp:revision>
  <dcterms:modified xsi:type="dcterms:W3CDTF">2016-11-28T08:13:27Z</dcterms:modified>
</cp:coreProperties>
</file>