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97" r:id="rId3"/>
    <p:sldId id="309" r:id="rId4"/>
    <p:sldId id="310" r:id="rId5"/>
    <p:sldId id="271" r:id="rId6"/>
    <p:sldId id="300" r:id="rId7"/>
    <p:sldId id="301" r:id="rId8"/>
    <p:sldId id="302" r:id="rId9"/>
    <p:sldId id="303" r:id="rId10"/>
    <p:sldId id="304" r:id="rId11"/>
    <p:sldId id="305" r:id="rId12"/>
    <p:sldId id="263" r:id="rId13"/>
    <p:sldId id="264" r:id="rId14"/>
    <p:sldId id="265" r:id="rId15"/>
    <p:sldId id="307" r:id="rId16"/>
    <p:sldId id="308" r:id="rId17"/>
    <p:sldId id="31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953" autoAdjust="0"/>
  </p:normalViewPr>
  <p:slideViewPr>
    <p:cSldViewPr>
      <p:cViewPr>
        <p:scale>
          <a:sx n="67" d="100"/>
          <a:sy n="67" d="100"/>
        </p:scale>
        <p:origin x="-610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514432"/>
          </a:xfrm>
        </p:spPr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Тряпичные куклы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0" y="271462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/>
              <a:t>Калишина</a:t>
            </a:r>
            <a:r>
              <a:rPr lang="ru-RU" dirty="0" smtClean="0"/>
              <a:t> Софья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ученица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1»А»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3570281" cy="416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229600" cy="321471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Когда малыш немного подрастал, ему делали куклу- зайчик на пальчик. Она оберегала и развлекала ребенка, когда тот оставался один. Зайчик одевается на пальчик и всегда остается рядом.</a:t>
            </a:r>
          </a:p>
          <a:p>
            <a:endParaRPr lang="ru-RU" dirty="0"/>
          </a:p>
        </p:txBody>
      </p:sp>
      <p:pic>
        <p:nvPicPr>
          <p:cNvPr id="27650" name="Picture 2" descr="zaychi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14686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643470" cy="592935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Тряпичные куклы разделяются на обрядовые, </a:t>
            </a:r>
            <a:r>
              <a:rPr lang="ru-RU" dirty="0" err="1" smtClean="0"/>
              <a:t>обереговые</a:t>
            </a:r>
            <a:r>
              <a:rPr lang="ru-RU" dirty="0" smtClean="0"/>
              <a:t> и игровые. На любое событие можно было сделать куклу.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b="1" u="sng" dirty="0" err="1" smtClean="0"/>
              <a:t>Кормилку</a:t>
            </a:r>
            <a:r>
              <a:rPr lang="ru-RU" b="1" dirty="0" smtClean="0"/>
              <a:t> </a:t>
            </a:r>
            <a:r>
              <a:rPr lang="ru-RU" dirty="0" smtClean="0"/>
              <a:t>- в помощь кормящей,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b="1" u="sng" dirty="0" err="1" smtClean="0"/>
              <a:t>Пеленашку</a:t>
            </a:r>
            <a:r>
              <a:rPr lang="ru-RU" dirty="0" smtClean="0"/>
              <a:t> - для маленького ребенка,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b="1" u="sng" dirty="0" err="1" smtClean="0"/>
              <a:t>Желанницу</a:t>
            </a:r>
            <a:r>
              <a:rPr lang="ru-RU" dirty="0" smtClean="0"/>
              <a:t> –для исполнения желаний,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b="1" u="sng" dirty="0" smtClean="0"/>
              <a:t>Птицу Радость </a:t>
            </a:r>
            <a:r>
              <a:rPr lang="ru-RU" dirty="0" smtClean="0"/>
              <a:t>- на </a:t>
            </a:r>
            <a:r>
              <a:rPr lang="ru-RU" dirty="0" err="1" smtClean="0"/>
              <a:t>закличку</a:t>
            </a:r>
            <a:r>
              <a:rPr lang="ru-RU" dirty="0" smtClean="0"/>
              <a:t> весны,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b="1" u="sng" dirty="0" err="1" smtClean="0"/>
              <a:t>Десятиручку</a:t>
            </a:r>
            <a:r>
              <a:rPr lang="ru-RU" dirty="0" smtClean="0"/>
              <a:t> - в качестве помощницы по хозяйству,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b="1" u="sng" dirty="0" err="1" smtClean="0"/>
              <a:t>Зерновушку</a:t>
            </a:r>
            <a:r>
              <a:rPr lang="ru-RU" dirty="0" smtClean="0"/>
              <a:t> - на достаток в доме.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3357586" cy="47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Куклы-мотанки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543428" cy="476886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При создании </a:t>
            </a:r>
            <a:r>
              <a:rPr lang="ru-RU" sz="2400" dirty="0" err="1" smtClean="0"/>
              <a:t>мотанки</a:t>
            </a:r>
            <a:r>
              <a:rPr lang="ru-RU" sz="2400" dirty="0" smtClean="0"/>
              <a:t>, защищающей  жилье от нечистых сил и/или злых людей, недопустимым является применение ножниц и иголки – все отрывается и приматывается вручную.</a:t>
            </a:r>
          </a:p>
          <a:p>
            <a:r>
              <a:rPr lang="ru-RU" sz="2400" dirty="0" smtClean="0"/>
              <a:t>Кукла — </a:t>
            </a:r>
            <a:r>
              <a:rPr lang="ru-RU" sz="2400" dirty="0" err="1" smtClean="0"/>
              <a:t>мотанка</a:t>
            </a:r>
            <a:r>
              <a:rPr lang="ru-RU" sz="2400" dirty="0" smtClean="0"/>
              <a:t> изготавливается без лица. Согласно древних верований, кукла без лица не может стать чьим — либо двойником, а значит никогда не принесет вреда.</a:t>
            </a:r>
          </a:p>
          <a:p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ridna-ukraina.com.ua/ukr/images/kukl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3399531" cy="46005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1000100" y="-285776"/>
            <a:ext cx="7128792" cy="1412776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Кубышка-травница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4"/>
          </p:nvPr>
        </p:nvSpPr>
        <p:spPr>
          <a:xfrm>
            <a:off x="4572000" y="1071546"/>
            <a:ext cx="3857652" cy="515957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u-RU" dirty="0" smtClean="0"/>
              <a:t> Кубышка-Травница следит за тем, чтобы болезнь не проникла в дом. От нее исходит теплота, как от заботливой хозяйки. Она и защитница от злых духов болезни, и добрая </a:t>
            </a:r>
            <a:r>
              <a:rPr lang="ru-RU" dirty="0" err="1" smtClean="0"/>
              <a:t>утешница</a:t>
            </a:r>
            <a:r>
              <a:rPr lang="ru-RU" dirty="0" smtClean="0"/>
              <a:t>. Ее подвешивали в доме над колыбелью ребенка. Куклу давали играть детям. Еще её ставили около кровати больному.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ttp://arttower.ru/forum/uploads/monthly_01_2011/post-16351-1295870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3940287" cy="40671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835696" y="476672"/>
            <a:ext cx="6120680" cy="9361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Кукла 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Крупеничка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Зерновушка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214810" y="1571612"/>
            <a:ext cx="4248472" cy="4608512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dirty="0" smtClean="0"/>
              <a:t>	</a:t>
            </a:r>
            <a:r>
              <a:rPr lang="ru-RU" dirty="0" err="1" smtClean="0"/>
              <a:t>Крупеничка</a:t>
            </a:r>
            <a:r>
              <a:rPr lang="ru-RU" dirty="0" smtClean="0"/>
              <a:t> — славянская </a:t>
            </a:r>
            <a:r>
              <a:rPr lang="ru-RU" dirty="0" err="1" smtClean="0"/>
              <a:t>обережная</a:t>
            </a:r>
            <a:r>
              <a:rPr lang="ru-RU" dirty="0" smtClean="0"/>
              <a:t> кукла, притягивающая в дом достаток и богатство. Основным ее символом является крупа, которая означает хороший урожай и прибыль. </a:t>
            </a:r>
            <a:r>
              <a:rPr lang="ru-RU" dirty="0" err="1" smtClean="0"/>
              <a:t>Крупеничку</a:t>
            </a:r>
            <a:r>
              <a:rPr lang="ru-RU" dirty="0" smtClean="0"/>
              <a:t> традиционно делали без лица, как и остальных обрядовых кукол на Руси. </a:t>
            </a:r>
          </a:p>
          <a:p>
            <a:pPr algn="just" fontAlgn="base"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http://waska45.ru/wp-content/uploads/2012/09/thumb780x600x1x16777215_40-e1346787249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643338" cy="40754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Птица счастья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43306" y="1214422"/>
            <a:ext cx="4714908" cy="42862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/>
              <a:t>	Наша птица из ткани олицетворяет душу дома, сулит хорошее здоровье, урожай – а, значит, счастье и достаток.  Таких птиц делали не только из ткани, еще, например, из соломы, щепочек, тонких </a:t>
            </a:r>
            <a:r>
              <a:rPr lang="ru-RU" dirty="0" err="1" smtClean="0"/>
              <a:t>досточек</a:t>
            </a:r>
            <a:r>
              <a:rPr lang="ru-RU" dirty="0" smtClean="0"/>
              <a:t>.  Материал не был так уж важен, главное, чтобы сделано было с душой. И тогда душа-птица принесет радость, свет и счастье в дом.</a:t>
            </a:r>
            <a:endParaRPr lang="ru-RU" dirty="0"/>
          </a:p>
        </p:txBody>
      </p:sp>
      <p:pic>
        <p:nvPicPr>
          <p:cNvPr id="30722" name="Picture 2" descr="http://podelki-doma.ru/wp-content/uploads/2014/01/kukla-Rad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2701180" cy="4801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Кукла «День-Ночь»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85720" y="1285860"/>
            <a:ext cx="4143404" cy="492922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4400" dirty="0" smtClean="0"/>
              <a:t>"День-Ночь" символизирует сутки. Ежедневно её поворачивают. Утром светлой стороной с пожеланиями, чтобы день был удачным и благополучным. Вечером тёмной стороной - с пожеланиями, чтобы сон у домочадцев был хорошим и все проснулись бодрыми, отдохнувшими и здоровыми. Кукла оберегает душевный покой хозяев.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http://zhiva21.umi.ru/images/cms/data/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85860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292895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Вывод: </a:t>
            </a:r>
          </a:p>
          <a:p>
            <a:pPr algn="just">
              <a:buNone/>
            </a:pPr>
            <a:r>
              <a:rPr lang="ru-RU" dirty="0" smtClean="0"/>
              <a:t>	В современном мире так много суеты и забот, что многие забывают о душевном состоянии. Создание тряпичной куклы помогает успокоиться, раскрыться, привести в порядок чувства и мысли. Узелок за узелком, уходят прочь суета и усталость, душа наполняется светом…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7" descr="IMG_1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286124"/>
            <a:ext cx="4714908" cy="309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85794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</a:p>
          <a:p>
            <a:pPr algn="just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тряпичных кукол и связь их с народными традициями.</a:t>
            </a:r>
          </a:p>
          <a:p>
            <a:r>
              <a:rPr lang="ru-RU" sz="28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Познакомиться с историей возникновения народной куклы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Изучить виды кукол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Изготовить тряпичную куклу своими руками.</a:t>
            </a:r>
          </a:p>
          <a:p>
            <a:r>
              <a:rPr lang="ru-RU" sz="28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народную куклу не влияет время, она проста, но в этой простоте таится великая загадка.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всё началось?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643866" cy="15001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В прошлом году мы с </a:t>
            </a:r>
            <a:r>
              <a:rPr lang="ru-RU" dirty="0" err="1" smtClean="0"/>
              <a:t>мамойпосетили</a:t>
            </a:r>
            <a:r>
              <a:rPr lang="ru-RU" dirty="0" smtClean="0"/>
              <a:t> </a:t>
            </a:r>
            <a:r>
              <a:rPr lang="ru-RU" dirty="0" smtClean="0"/>
              <a:t>музей кукол Санкт-Петербурга…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496"/>
            <a:ext cx="4955730" cy="32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496"/>
            <a:ext cx="2428892" cy="323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357694"/>
            <a:ext cx="8229600" cy="214314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В музее было представлено огромное количество различных видов кукол. Мне там так понравилось! Поэтому я решила провести своё исследование. А начала я  с тряпичных кукол.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238503" cy="242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00240"/>
            <a:ext cx="3286148" cy="246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8604"/>
            <a:ext cx="3214710" cy="241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8358246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Наши бабушки и прабабушки мастерили куклы своими руками. Кукла бережно передавалась из рук в руки.</a:t>
            </a:r>
          </a:p>
          <a:p>
            <a:pPr algn="just">
              <a:buNone/>
            </a:pPr>
            <a:r>
              <a:rPr lang="ru-RU" dirty="0" smtClean="0"/>
              <a:t>		Традиционно кукол делали женщины для своей семьи. В каждом доме насчитывались десятки </a:t>
            </a:r>
            <a:r>
              <a:rPr lang="ru-RU" dirty="0" err="1" smtClean="0"/>
              <a:t>раздичных</a:t>
            </a:r>
            <a:r>
              <a:rPr lang="ru-RU" dirty="0" smtClean="0"/>
              <a:t> экземпляров.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428604"/>
            <a:ext cx="309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История кукол</a:t>
            </a:r>
            <a:endParaRPr lang="ru-RU" sz="3600" b="1" dirty="0"/>
          </a:p>
        </p:txBody>
      </p:sp>
      <p:pic>
        <p:nvPicPr>
          <p:cNvPr id="9" name="Содержимое 12" descr="kuk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3643314"/>
            <a:ext cx="3643338" cy="2732504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4286280" cy="578647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4500" dirty="0" smtClean="0">
                <a:solidFill>
                  <a:schemeClr val="tx1"/>
                </a:solidFill>
              </a:rPr>
              <a:t>	Создание тряпичной куклы можно считать волшебным. Из нескольких ярких лоскутков, ветоши и ниток на глазах рождаются неповторимые образы. Иглой и ножницами наши прародительницы не пользовались, чтобы жизнь ребенка была «не резанная не колотая». Лиц также не рисовали, чтобы не присвоить личность определенного человека.</a:t>
            </a:r>
          </a:p>
          <a:p>
            <a:pPr algn="just"/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857232"/>
            <a:ext cx="321498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254318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		Лоскуты для кукол тщательно подбирались. Особенно ценились красные тряпочки. Этот цвет многие народы наделяли магической, </a:t>
            </a:r>
            <a:r>
              <a:rPr lang="ru-RU" dirty="0" err="1" smtClean="0"/>
              <a:t>обереговой</a:t>
            </a:r>
            <a:r>
              <a:rPr lang="ru-RU" dirty="0" smtClean="0"/>
              <a:t> силой. Красный — цвет огня, крови, солнца; обещание долголетия, плодородия, силы и власти. В традиционных костюмах на Руси использовались до 33 оттенков этого цвета.</a:t>
            </a:r>
          </a:p>
          <a:p>
            <a:endParaRPr lang="ru-RU" dirty="0"/>
          </a:p>
        </p:txBody>
      </p:sp>
      <p:pic>
        <p:nvPicPr>
          <p:cNvPr id="24578" name="Picture 2" descr="http://img1.liveinternet.ru/images/attach/c/2/74/525/7452588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57562"/>
            <a:ext cx="3857652" cy="2886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286808" cy="250032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 Куклы сопровождали человека на протяжении всей жизни: они защищали человека от злых сил, принимали на себя болезни и несчастья, с ними встречали праздники, справляли календарные обряды, куклы служили помощниками в разных делах. </a:t>
            </a:r>
            <a:endParaRPr lang="ru-RU" dirty="0"/>
          </a:p>
        </p:txBody>
      </p:sp>
      <p:pic>
        <p:nvPicPr>
          <p:cNvPr id="25602" name="Picture 2" descr="http://xn----ctbb7d4bq.xn--p1ai/wp-content/uploads/2015/09/kukls-1380x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143248"/>
            <a:ext cx="5929354" cy="2968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5257808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Родившегося малыша в колыбельке уже дожидалась его первая куколка, сделанная матерью с особенным старанием и любовью. Такая куколка оберегала ребенка от недобрых взглядов и злых духов.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http://ezoera.com/wp-content/uploads/2015/09/1442237121-f893e468b9263520eee714477bd65643-300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85860"/>
            <a:ext cx="3643318" cy="4286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ka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ramka</Template>
  <TotalTime>680</TotalTime>
  <Words>139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ramka</vt:lpstr>
      <vt:lpstr>   Тряпичные куклы   </vt:lpstr>
      <vt:lpstr>Слайд 2</vt:lpstr>
      <vt:lpstr>С чего всё началось?</vt:lpstr>
      <vt:lpstr>Слайд 4</vt:lpstr>
      <vt:lpstr>   </vt:lpstr>
      <vt:lpstr>Слайд 6</vt:lpstr>
      <vt:lpstr>Слайд 7</vt:lpstr>
      <vt:lpstr>Слайд 8</vt:lpstr>
      <vt:lpstr>Слайд 9</vt:lpstr>
      <vt:lpstr>Слайд 10</vt:lpstr>
      <vt:lpstr>Слайд 11</vt:lpstr>
      <vt:lpstr>Куклы-мотанки</vt:lpstr>
      <vt:lpstr> </vt:lpstr>
      <vt:lpstr>            </vt:lpstr>
      <vt:lpstr>Птица счастья</vt:lpstr>
      <vt:lpstr>Кукла «День-Ночь»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Кукла – народная игрушка.</dc:title>
  <dc:creator>1</dc:creator>
  <cp:lastModifiedBy>user</cp:lastModifiedBy>
  <cp:revision>42</cp:revision>
  <dcterms:created xsi:type="dcterms:W3CDTF">2014-02-09T11:21:08Z</dcterms:created>
  <dcterms:modified xsi:type="dcterms:W3CDTF">2016-11-27T19:16:15Z</dcterms:modified>
</cp:coreProperties>
</file>