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60" r:id="rId6"/>
    <p:sldId id="276" r:id="rId7"/>
    <p:sldId id="282" r:id="rId8"/>
    <p:sldId id="261" r:id="rId9"/>
    <p:sldId id="277" r:id="rId10"/>
    <p:sldId id="264" r:id="rId11"/>
    <p:sldId id="283" r:id="rId12"/>
    <p:sldId id="262" r:id="rId13"/>
    <p:sldId id="263" r:id="rId14"/>
    <p:sldId id="278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4" r:id="rId23"/>
    <p:sldId id="285" r:id="rId24"/>
    <p:sldId id="286" r:id="rId25"/>
    <p:sldId id="274" r:id="rId26"/>
    <p:sldId id="287" r:id="rId27"/>
    <p:sldId id="288" r:id="rId28"/>
    <p:sldId id="25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706-C37E-4183-907D-195858722FE8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2E68-9EB9-43B5-B937-E8497D880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706-C37E-4183-907D-195858722FE8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2E68-9EB9-43B5-B937-E8497D880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706-C37E-4183-907D-195858722FE8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2E68-9EB9-43B5-B937-E8497D880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706-C37E-4183-907D-195858722FE8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2E68-9EB9-43B5-B937-E8497D880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706-C37E-4183-907D-195858722FE8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2E68-9EB9-43B5-B937-E8497D880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706-C37E-4183-907D-195858722FE8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2E68-9EB9-43B5-B937-E8497D880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706-C37E-4183-907D-195858722FE8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2E68-9EB9-43B5-B937-E8497D880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706-C37E-4183-907D-195858722FE8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2E68-9EB9-43B5-B937-E8497D880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706-C37E-4183-907D-195858722FE8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2E68-9EB9-43B5-B937-E8497D880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706-C37E-4183-907D-195858722FE8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2E68-9EB9-43B5-B937-E8497D880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706-C37E-4183-907D-195858722FE8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2E68-9EB9-43B5-B937-E8497D880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>
                <a:alpha val="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5706-C37E-4183-907D-195858722FE8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2E68-9EB9-43B5-B937-E8497D880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7.jpe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gif"/><Relationship Id="rId4" Type="http://schemas.openxmlformats.org/officeDocument/2006/relationships/image" Target="../media/image55.jpeg"/><Relationship Id="rId9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9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gif"/><Relationship Id="rId5" Type="http://schemas.openxmlformats.org/officeDocument/2006/relationships/image" Target="../media/image30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Светлана\Мои документы\Мои рисунки\анимированные гифы\fon-2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1944216"/>
          </a:xfrm>
          <a:prstGeom prst="rect">
            <a:avLst/>
          </a:prstGeom>
          <a:noFill/>
        </p:spPr>
      </p:pic>
      <p:pic>
        <p:nvPicPr>
          <p:cNvPr id="5" name="Picture 4" descr="22_antarktida_475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348880"/>
            <a:ext cx="6228184" cy="4369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arkt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847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692696"/>
            <a:ext cx="88569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Холодные районы Земли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Светлана\Мои документы\Мои рисунки\окр мир пингвины и белые медведи\белые медведи гифы\70160784_medved_belyi__007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95250"/>
            <a:ext cx="8909496" cy="6574110"/>
          </a:xfrm>
          <a:prstGeom prst="rect">
            <a:avLst/>
          </a:prstGeom>
          <a:noFill/>
        </p:spPr>
      </p:pic>
      <p:pic>
        <p:nvPicPr>
          <p:cNvPr id="4" name="Содержимое 3" descr="м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88224" y="5013176"/>
            <a:ext cx="2114550" cy="1581150"/>
          </a:xfrm>
        </p:spPr>
      </p:pic>
      <p:pic>
        <p:nvPicPr>
          <p:cNvPr id="5" name="Рисунок 4" descr="м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581128"/>
            <a:ext cx="2376264" cy="1763638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artic-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artic-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7488" y="-1035496"/>
            <a:ext cx="3846512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-531440"/>
            <a:ext cx="3394472" cy="4525963"/>
          </a:xfrm>
        </p:spPr>
      </p:pic>
      <p:pic>
        <p:nvPicPr>
          <p:cNvPr id="5" name="Picture 4" descr="C:\Documents and Settings\Люба\Рабочий стол\сев.океан\б.с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2790824" cy="35640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198991"/>
            <a:ext cx="2843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Светлана\Мои документы\Мои рисунки\окр мир пингвины и белые медведи\белые медведи гифы\n1202017-pomor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29075"/>
            <a:ext cx="3886200" cy="28289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364088" y="0"/>
            <a:ext cx="34764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Полярная сова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9" y="3789040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Поморник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Светлана\Мои документы\Мои рисунки\окр мир пингвины и белые медведи\белые медведи гифы\трес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6632"/>
            <a:ext cx="3528392" cy="3022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Светлана\Мои документы\Мои рисунки\окр мир пингвины и белые медведи\белые медведи гифы\treska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824536" cy="3240360"/>
          </a:xfrm>
          <a:prstGeom prst="rect">
            <a:avLst/>
          </a:prstGeom>
          <a:noFill/>
        </p:spPr>
      </p:pic>
      <p:pic>
        <p:nvPicPr>
          <p:cNvPr id="3075" name="Picture 3" descr="C:\Documents and Settings\Светлана\Мои документы\Мои рисунки\окр мир пингвины и белые медведи\белые медведи гифы\треск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822575"/>
            <a:ext cx="6858000" cy="40354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077072"/>
            <a:ext cx="2333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Треска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artic-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7" y="3429000"/>
            <a:ext cx="51480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libri" pitchFamily="34" charset="0"/>
              </a:rPr>
              <a:t>Приспособления животных к жизни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196752"/>
            <a:ext cx="25202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Густое </a:t>
            </a:r>
            <a:endParaRPr lang="en-US" sz="32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оперение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морж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908720"/>
            <a:ext cx="2624881" cy="216024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76056" y="2564904"/>
            <a:ext cx="39604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Толстый подкожный</a:t>
            </a: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слой жира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Рисунок 8" descr="аркт. волк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437112"/>
            <a:ext cx="2952328" cy="20834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63688" y="3717032"/>
            <a:ext cx="3528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Теплый мех и</a:t>
            </a: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защитная окраска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Picture 4" descr="C:\Documents and Settings\Люба\Рабочий стол\сев.океан\б.с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92696"/>
            <a:ext cx="2592288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Светлана\Мои документы\Мои рисунки\анимированные гифы\zver-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6552728" cy="6336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08912" cy="3082354"/>
          </a:xfrm>
        </p:spPr>
        <p:txBody>
          <a:bodyPr>
            <a:noAutofit/>
          </a:bodyPr>
          <a:lstStyle/>
          <a:p>
            <a:pPr algn="l"/>
            <a:r>
              <a:rPr lang="ru-RU" sz="9600" dirty="0" err="1" smtClean="0">
                <a:latin typeface="Monotype Corsiva" pitchFamily="66" charset="0"/>
              </a:rPr>
              <a:t>Физкультурнаяминутка</a:t>
            </a:r>
            <a:endParaRPr lang="ru-RU" sz="9600" dirty="0">
              <a:latin typeface="Monotype Corsiva" pitchFamily="66" charset="0"/>
            </a:endParaRPr>
          </a:p>
        </p:txBody>
      </p:sp>
      <p:pic>
        <p:nvPicPr>
          <p:cNvPr id="14338" name="Picture 2" descr="C:\Documents and Settings\Светлана\Мои документы\Мои рисунки\анимированные гифы\domashnie-zhivotnie-1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0568" y="0"/>
            <a:ext cx="10081120" cy="7461448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4149080"/>
            <a:ext cx="84969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ЮЖНЫЙ ПОЛЮС</a:t>
            </a:r>
          </a:p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АНТАРКТИДА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п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628800"/>
            <a:ext cx="3744416" cy="2457425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38_antarktida_61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550" y="2090738"/>
            <a:ext cx="7156450" cy="47672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8_antarktida_7187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"/>
            <a:ext cx="5256584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Светлана\Мои документы\Мои рисунки\окр мир пингвины и белые медведи\Антарктида\пингвины\0928d505b0fa9502acbe66abd9598a7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315416"/>
            <a:ext cx="5089748" cy="28803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 Пингвины</a:t>
            </a:r>
            <a:endParaRPr lang="ru-RU" dirty="0"/>
          </a:p>
        </p:txBody>
      </p:sp>
      <p:pic>
        <p:nvPicPr>
          <p:cNvPr id="5122" name="Picture 2" descr="C:\Documents and Settings\Светлана\Мои документы\Мои рисунки\окр мир пингвины и белые медведи\Антарктида\пингвины\125768153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9992" y="3356992"/>
            <a:ext cx="2904008" cy="4141861"/>
          </a:xfrm>
          <a:prstGeom prst="rect">
            <a:avLst/>
          </a:prstGeom>
          <a:noFill/>
        </p:spPr>
      </p:pic>
      <p:pic>
        <p:nvPicPr>
          <p:cNvPr id="5123" name="Picture 3" descr="C:\Documents and Settings\Светлана\Мои документы\Мои рисунки\окр мир пингвины и белые медведи\Антарктида\пингвины\e582d_iTT4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44624" y="2362200"/>
            <a:ext cx="6667500" cy="44958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Светлана\Мои документы\Мои рисунки\окр мир пингвины и белые медведи\Антарктида\morskoi-leopard11-620x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37112"/>
            <a:ext cx="3888854" cy="2317428"/>
          </a:xfrm>
          <a:prstGeom prst="rect">
            <a:avLst/>
          </a:prstGeom>
          <a:noFill/>
        </p:spPr>
      </p:pic>
      <p:pic>
        <p:nvPicPr>
          <p:cNvPr id="6147" name="Picture 3" descr="C:\Documents and Settings\Светлана\Мои документы\Мои рисунки\окр мир пингвины и белые медведи\Антарктида\мор лео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-99392"/>
            <a:ext cx="6713512" cy="4437112"/>
          </a:xfrm>
          <a:prstGeom prst="rect">
            <a:avLst/>
          </a:prstGeom>
          <a:noFill/>
        </p:spPr>
      </p:pic>
      <p:pic>
        <p:nvPicPr>
          <p:cNvPr id="6148" name="Picture 4" descr="C:\Documents and Settings\Светлана\Мои документы\Мои рисунки\окр мир пингвины и белые медведи\Антарктида\южный морской сл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4098032" cy="27449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1" y="116632"/>
            <a:ext cx="30963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Морской леопард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6021288"/>
            <a:ext cx="41803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Южный морской слон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Проверка домашнего задания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Игра «Да – НЕТ»</a:t>
            </a:r>
          </a:p>
          <a:p>
            <a:pPr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691680" y="2780928"/>
            <a:ext cx="1224136" cy="108012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156176" y="2852936"/>
            <a:ext cx="1224136" cy="108012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3528" y="2780928"/>
            <a:ext cx="1080120" cy="108012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5856" y="2780928"/>
            <a:ext cx="1080120" cy="108012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6016" y="2780928"/>
            <a:ext cx="1080120" cy="108012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668344" y="2852936"/>
            <a:ext cx="1080120" cy="108012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077072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ОСЕНЬ, ЗИМА,</a:t>
            </a:r>
          </a:p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ВЕСНА, МАРТ, ЛЕТО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491880" y="5157192"/>
            <a:ext cx="2808312" cy="108012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Альбатрос  </a:t>
            </a:r>
            <a:endParaRPr lang="ru-RU" dirty="0"/>
          </a:p>
        </p:txBody>
      </p:sp>
      <p:pic>
        <p:nvPicPr>
          <p:cNvPr id="7170" name="Picture 2" descr="C:\Documents and Settings\Светлана\Мои документы\Мои рисунки\окр мир пингвины и белые медведи\Антарктида\альбатро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608512" cy="5904656"/>
          </a:xfrm>
          <a:prstGeom prst="rect">
            <a:avLst/>
          </a:prstGeom>
          <a:noFill/>
        </p:spPr>
      </p:pic>
      <p:pic>
        <p:nvPicPr>
          <p:cNvPr id="7171" name="Picture 3" descr="C:\Documents and Settings\Светлана\Мои документы\Мои рисунки\окр мир пингвины и белые медведи\Антарктида\albatross_and_chick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3635896" cy="5034136"/>
          </a:xfrm>
          <a:prstGeom prst="rect">
            <a:avLst/>
          </a:prstGeom>
          <a:noFill/>
        </p:spPr>
      </p:pic>
      <p:pic>
        <p:nvPicPr>
          <p:cNvPr id="5" name="Содержимое 3" descr="п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04664"/>
            <a:ext cx="1512168" cy="936104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Ледяная рыба</a:t>
            </a:r>
            <a:endParaRPr lang="ru-RU" dirty="0"/>
          </a:p>
        </p:txBody>
      </p:sp>
      <p:pic>
        <p:nvPicPr>
          <p:cNvPr id="8194" name="Picture 2" descr="C:\Documents and Settings\Светлана\Мои документы\Мои рисунки\окр мир пингвины и белые медведи\Антарктида\ледяная рыб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32037"/>
            <a:ext cx="6336348" cy="4525963"/>
          </a:xfrm>
          <a:prstGeom prst="rect">
            <a:avLst/>
          </a:prstGeom>
          <a:noFill/>
        </p:spPr>
      </p:pic>
      <p:pic>
        <p:nvPicPr>
          <p:cNvPr id="8195" name="Picture 3" descr="C:\Documents and Settings\Светлана\Мои документы\Мои рисунки\окр мир пингвины и белые медведи\Антарктида\лед ры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-171400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Безимени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0" y="1054100"/>
            <a:ext cx="546100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323528" y="357188"/>
            <a:ext cx="8064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загрязняй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моря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океаны 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Безимени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1060450"/>
            <a:ext cx="545623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323529" y="332656"/>
            <a:ext cx="79928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Лов рыбы 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ограничен !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Безимени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225" y="1268413"/>
            <a:ext cx="524827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107505" y="260350"/>
            <a:ext cx="88569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Ограничена охота на животных!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Районы Земли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3384376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628800"/>
            <a:ext cx="3384376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4509120"/>
            <a:ext cx="1944216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67744" y="4509120"/>
            <a:ext cx="1944216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4509120"/>
            <a:ext cx="2016224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64288" y="4509120"/>
            <a:ext cx="1800200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300192" y="980728"/>
            <a:ext cx="936104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691680" y="908720"/>
            <a:ext cx="1152128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971600" y="3284984"/>
            <a:ext cx="936104" cy="108012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123728" y="3284984"/>
            <a:ext cx="864096" cy="108012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236296" y="3284984"/>
            <a:ext cx="1008112" cy="115212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084168" y="3284984"/>
            <a:ext cx="864096" cy="108012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67544" y="1916832"/>
            <a:ext cx="3191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холодные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4653136"/>
            <a:ext cx="21982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Северный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полюс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67744" y="4653136"/>
            <a:ext cx="19809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Южный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полюс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D:\окр мир пингвины и белые медведи\Антарктида\ледяная ры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708920"/>
            <a:ext cx="2068736" cy="1950864"/>
          </a:xfrm>
          <a:prstGeom prst="rect">
            <a:avLst/>
          </a:prstGeom>
          <a:noFill/>
        </p:spPr>
      </p:pic>
      <p:pic>
        <p:nvPicPr>
          <p:cNvPr id="1029" name="Picture 5" descr="D:\окр мир пингвины и белые медведи\белые медведи гифы\n1202017-pomor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941168"/>
            <a:ext cx="2375148" cy="1630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Арктика </a:t>
            </a:r>
            <a:endParaRPr lang="ru-RU" dirty="0"/>
          </a:p>
        </p:txBody>
      </p:sp>
      <p:pic>
        <p:nvPicPr>
          <p:cNvPr id="1026" name="Picture 2" descr="D:\окр мир пингвины и белые медведи\белые медведи гифы\морж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2729277" cy="2476872"/>
          </a:xfrm>
          <a:prstGeom prst="rect">
            <a:avLst/>
          </a:prstGeom>
          <a:noFill/>
        </p:spPr>
      </p:pic>
      <p:pic>
        <p:nvPicPr>
          <p:cNvPr id="1028" name="Picture 4" descr="D:\окр мир пингвины и белые медведи\Антарктида\пингвины\п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29000"/>
            <a:ext cx="3333750" cy="239077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60648"/>
            <a:ext cx="2048644" cy="235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окр мир пингвины и белые медведи\белые медведи гифы\тю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365104"/>
            <a:ext cx="3347864" cy="2306762"/>
          </a:xfrm>
          <a:prstGeom prst="rect">
            <a:avLst/>
          </a:prstGeom>
          <a:noFill/>
        </p:spPr>
      </p:pic>
      <p:pic>
        <p:nvPicPr>
          <p:cNvPr id="1032" name="Picture 8" descr="D:\окр мир пингвины и белые медведи\белые медведи гифы\песец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268760"/>
            <a:ext cx="2833687" cy="2040632"/>
          </a:xfrm>
          <a:prstGeom prst="rect">
            <a:avLst/>
          </a:prstGeom>
          <a:noFill/>
        </p:spPr>
      </p:pic>
      <p:pic>
        <p:nvPicPr>
          <p:cNvPr id="11" name="Picture 2" descr="D:\окр мир пингвины и белые медведи\белые медведи гифы\4768173_f5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645024"/>
            <a:ext cx="1512168" cy="10043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окр мир пингвины и белые медведи\белые медведи гифы\0_5a888_108087d9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98807">
            <a:off x="73138" y="2254858"/>
            <a:ext cx="4248472" cy="26251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Антарктида</a:t>
            </a:r>
            <a:endParaRPr lang="ru-RU" dirty="0"/>
          </a:p>
        </p:txBody>
      </p:sp>
      <p:pic>
        <p:nvPicPr>
          <p:cNvPr id="2051" name="Picture 3" descr="D:\окр мир пингвины и белые медведи\Антарктида\morskoi-leopard11-620x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4427984" cy="3253531"/>
          </a:xfrm>
          <a:prstGeom prst="rect">
            <a:avLst/>
          </a:prstGeom>
          <a:noFill/>
        </p:spPr>
      </p:pic>
      <p:pic>
        <p:nvPicPr>
          <p:cNvPr id="2052" name="Picture 4" descr="D:\окр мир пингвины и белые медведи\Антарктида\альбатро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97748">
            <a:off x="179512" y="260648"/>
            <a:ext cx="2065412" cy="2286397"/>
          </a:xfrm>
          <a:prstGeom prst="rect">
            <a:avLst/>
          </a:prstGeom>
          <a:noFill/>
        </p:spPr>
      </p:pic>
      <p:pic>
        <p:nvPicPr>
          <p:cNvPr id="2055" name="Picture 7" descr="D:\окр мир пингвины и белые медведи\белые медведи гифы\треск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7630">
            <a:off x="6012160" y="476672"/>
            <a:ext cx="2996952" cy="2161729"/>
          </a:xfrm>
          <a:prstGeom prst="rect">
            <a:avLst/>
          </a:prstGeom>
          <a:noFill/>
        </p:spPr>
      </p:pic>
      <p:pic>
        <p:nvPicPr>
          <p:cNvPr id="2056" name="Picture 8" descr="D:\окр мир пингвины и белые медведи\Антарктида\пингвины\п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268760"/>
            <a:ext cx="2045568" cy="1916410"/>
          </a:xfrm>
          <a:prstGeom prst="rect">
            <a:avLst/>
          </a:prstGeom>
          <a:noFill/>
        </p:spPr>
      </p:pic>
      <p:pic>
        <p:nvPicPr>
          <p:cNvPr id="2057" name="Picture 9" descr="D:\окр мир пингвины и белые медведи\Антарктида\ледяная рыб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869160"/>
            <a:ext cx="3292872" cy="19888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32102" y="2852936"/>
            <a:ext cx="9476633" cy="56015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5000" b="1" cap="none" spc="0" dirty="0" smtClean="0">
                <a:ln/>
                <a:solidFill>
                  <a:schemeClr val="accent3"/>
                </a:solidFill>
                <a:effectLst/>
              </a:rPr>
              <a:t>Молодцы</a:t>
            </a:r>
            <a:r>
              <a:rPr lang="ru-RU" sz="250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</a:p>
          <a:p>
            <a:pPr algn="ctr"/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5362" name="Picture 2" descr="C:\Documents and Settings\Светлана\Мои документы\Мои рисунки\анимированные гифы\spasibo-3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243407"/>
            <a:ext cx="6768752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7" cy="6336704"/>
          </a:xfrm>
        </p:spPr>
      </p:pic>
      <p:pic>
        <p:nvPicPr>
          <p:cNvPr id="5" name="Рисунок 4" descr="м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512168" cy="1440160"/>
          </a:xfrm>
          <a:prstGeom prst="rect">
            <a:avLst/>
          </a:prstGeom>
        </p:spPr>
      </p:pic>
      <p:pic>
        <p:nvPicPr>
          <p:cNvPr id="7" name="Рисунок 6" descr="п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293096"/>
            <a:ext cx="2088232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91040" y="-387424"/>
            <a:ext cx="2561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40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пп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80920" cy="7272808"/>
          </a:xfrm>
        </p:spPr>
      </p:pic>
      <p:pic>
        <p:nvPicPr>
          <p:cNvPr id="5" name="Рисунок 4" descr="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132856"/>
            <a:ext cx="1786682" cy="16807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836712"/>
            <a:ext cx="8820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СЕВЕРНЫЙ ПОЛЮС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8-2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264696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лана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63367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    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Животный мир Арктики</a:t>
            </a:r>
            <a:r>
              <a:rPr lang="ru-RU" sz="4000" dirty="0" smtClean="0">
                <a:solidFill>
                  <a:srgbClr val="C00000"/>
                </a:solidFill>
              </a:rPr>
              <a:t>  </a:t>
            </a:r>
          </a:p>
        </p:txBody>
      </p:sp>
      <p:pic>
        <p:nvPicPr>
          <p:cNvPr id="28675" name="Picture 8" descr="artic-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3352800"/>
            <a:ext cx="477837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 descr="artic-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563" y="1279525"/>
            <a:ext cx="4773612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6064250" y="5184775"/>
            <a:ext cx="112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solidFill>
                  <a:srgbClr val="FFFF00"/>
                </a:solidFill>
                <a:latin typeface="Arial Black" pitchFamily="34" charset="0"/>
              </a:rPr>
              <a:t>морж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Documents and Settings\Люба\Рабочий стол\сев.океан\тюлень, лар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924944"/>
            <a:ext cx="2959100" cy="3746500"/>
          </a:xfrm>
          <a:prstGeom prst="rect">
            <a:avLst/>
          </a:prstGeom>
          <a:noFill/>
        </p:spPr>
      </p:pic>
      <p:pic>
        <p:nvPicPr>
          <p:cNvPr id="6" name="Picture 4" descr="C:\Documents and Settings\Люба\Рабочий стол\сев.океан\с.морской ко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933700" cy="3746500"/>
          </a:xfrm>
          <a:prstGeom prst="rect">
            <a:avLst/>
          </a:prstGeom>
          <a:noFill/>
        </p:spPr>
      </p:pic>
      <p:pic>
        <p:nvPicPr>
          <p:cNvPr id="8" name="Picture 2" descr="C:\Documents and Settings\Люба\Рабочий стол\сев.океан\полосатый тюлень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0648"/>
            <a:ext cx="2933700" cy="3746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556792"/>
            <a:ext cx="2843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морской котик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47865" y="4365104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тюлени</a:t>
            </a:r>
            <a:endParaRPr lang="ru-RU" sz="4000" b="1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Светлана\Мои документы\Мои рисунки\окр мир пингвины и белые медведи\белые медведи гифы\пес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3769791" cy="2832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Содержимое 3" descr="пес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392488" cy="3384376"/>
          </a:xfrm>
          <a:prstGeom prst="rect">
            <a:avLst/>
          </a:prstGeom>
        </p:spPr>
      </p:pic>
      <p:pic>
        <p:nvPicPr>
          <p:cNvPr id="4" name="Picture 2" descr="C:\Documents and Settings\Люба\Рабочий стол\сев.океан\972107-origina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29000"/>
            <a:ext cx="4124325" cy="3248025"/>
          </a:xfrm>
          <a:prstGeom prst="rect">
            <a:avLst/>
          </a:prstGeom>
          <a:noFill/>
        </p:spPr>
      </p:pic>
      <p:pic>
        <p:nvPicPr>
          <p:cNvPr id="1026" name="Picture 2" descr="C:\Documents and Settings\Светлана\Мои документы\Мои рисунки\окр мир пингвины и белые медведи\белые медведи гифы\belue-medvedi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3384376" cy="2448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404664"/>
            <a:ext cx="2153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Песец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5589240"/>
            <a:ext cx="4970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Белые медведи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97</Words>
  <Application>Microsoft Office PowerPoint</Application>
  <PresentationFormat>Экран (4:3)</PresentationFormat>
  <Paragraphs>45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Проверка домашнего задания</vt:lpstr>
      <vt:lpstr>Слайд 3</vt:lpstr>
      <vt:lpstr>Слайд 4</vt:lpstr>
      <vt:lpstr>Слайд 5</vt:lpstr>
      <vt:lpstr>Слайд 6</vt:lpstr>
      <vt:lpstr>    Животный мир Арктики  </vt:lpstr>
      <vt:lpstr>Слайд 8</vt:lpstr>
      <vt:lpstr>Слайд 9</vt:lpstr>
      <vt:lpstr>Слайд 10</vt:lpstr>
      <vt:lpstr>Слайд 11</vt:lpstr>
      <vt:lpstr>Слайд 12</vt:lpstr>
      <vt:lpstr>Слайд 13</vt:lpstr>
      <vt:lpstr>Приспособления животных к жизни</vt:lpstr>
      <vt:lpstr>Физкультурнаяминутка</vt:lpstr>
      <vt:lpstr>Слайд 16</vt:lpstr>
      <vt:lpstr>Слайд 17</vt:lpstr>
      <vt:lpstr> Пингвины</vt:lpstr>
      <vt:lpstr>Слайд 19</vt:lpstr>
      <vt:lpstr>Альбатрос  </vt:lpstr>
      <vt:lpstr>Ледяная рыба</vt:lpstr>
      <vt:lpstr>Слайд 22</vt:lpstr>
      <vt:lpstr>Слайд 23</vt:lpstr>
      <vt:lpstr>Слайд 24</vt:lpstr>
      <vt:lpstr>Районы Земли</vt:lpstr>
      <vt:lpstr>Арктика </vt:lpstr>
      <vt:lpstr>Антарктида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dom</cp:lastModifiedBy>
  <cp:revision>50</cp:revision>
  <dcterms:created xsi:type="dcterms:W3CDTF">2012-01-28T05:36:26Z</dcterms:created>
  <dcterms:modified xsi:type="dcterms:W3CDTF">2012-02-23T13:56:58Z</dcterms:modified>
</cp:coreProperties>
</file>