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68" r:id="rId5"/>
    <p:sldId id="258" r:id="rId6"/>
    <p:sldId id="269" r:id="rId7"/>
    <p:sldId id="260" r:id="rId8"/>
    <p:sldId id="272" r:id="rId9"/>
    <p:sldId id="261" r:id="rId10"/>
    <p:sldId id="273" r:id="rId11"/>
    <p:sldId id="274" r:id="rId12"/>
    <p:sldId id="275" r:id="rId13"/>
    <p:sldId id="277" r:id="rId14"/>
    <p:sldId id="276" r:id="rId15"/>
    <p:sldId id="280" r:id="rId16"/>
    <p:sldId id="282" r:id="rId17"/>
    <p:sldId id="278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16" autoAdjust="0"/>
    <p:restoredTop sz="94660"/>
  </p:normalViewPr>
  <p:slideViewPr>
    <p:cSldViewPr>
      <p:cViewPr varScale="1">
        <p:scale>
          <a:sx n="112" d="100"/>
          <a:sy n="112" d="100"/>
        </p:scale>
        <p:origin x="-16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7984" y="1412776"/>
            <a:ext cx="4464496" cy="3312368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7030A0"/>
                </a:solidFill>
                <a:latin typeface="Mistral" pitchFamily="66" charset="0"/>
              </a:rPr>
              <a:t>Викторина</a:t>
            </a:r>
            <a:r>
              <a:rPr lang="ru-RU" sz="8800" dirty="0" smtClean="0">
                <a:latin typeface="Mistral" pitchFamily="66" charset="0"/>
              </a:rPr>
              <a:t>          </a:t>
            </a:r>
            <a:r>
              <a:rPr lang="ru-RU" sz="8800" dirty="0" smtClean="0">
                <a:solidFill>
                  <a:srgbClr val="7030A0"/>
                </a:solidFill>
                <a:latin typeface="Mistral" pitchFamily="66" charset="0"/>
              </a:rPr>
              <a:t>«Хочу всё знать»</a:t>
            </a:r>
            <a:endParaRPr lang="ru-RU" sz="8800" dirty="0">
              <a:solidFill>
                <a:srgbClr val="7030A0"/>
              </a:solidFill>
              <a:latin typeface="Mistral" pitchFamily="66" charset="0"/>
            </a:endParaRPr>
          </a:p>
        </p:txBody>
      </p:sp>
      <p:pic>
        <p:nvPicPr>
          <p:cNvPr id="4" name="Picture 4" descr="C:\Users\Comp\Documents\ГУСАКОВА\Дети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4569566" cy="4283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15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208" y="685129"/>
            <a:ext cx="4751622" cy="39680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874745"/>
            <a:ext cx="2520279" cy="122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74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719572" y="188640"/>
            <a:ext cx="7740860" cy="1368152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i="1" dirty="0" smtClean="0">
                <a:solidFill>
                  <a:schemeClr val="tx2"/>
                </a:solidFill>
                <a:latin typeface="Monotype Corsiva" pitchFamily="66" charset="0"/>
              </a:rPr>
              <a:t>ВЫБЕРИ ЦВЕТОК, НАЗВАНИЕ КОТОРОГО ЗАКАНЧИВАЕТСЯ НА СОГЛПСНЫЙ ЗВУК</a:t>
            </a:r>
            <a:endParaRPr lang="ru-RU" sz="2800" i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611411" y="4553275"/>
            <a:ext cx="1800200" cy="936104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ГВОЗДИКА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7" name="Picture 15" descr="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82"/>
          <a:stretch/>
        </p:blipFill>
        <p:spPr bwMode="auto">
          <a:xfrm>
            <a:off x="3419872" y="1700808"/>
            <a:ext cx="1944811" cy="22907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6812" b="12528"/>
          <a:stretch/>
        </p:blipFill>
        <p:spPr>
          <a:xfrm>
            <a:off x="6228184" y="1815482"/>
            <a:ext cx="2066926" cy="27233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57"/>
          <a:stretch/>
        </p:blipFill>
        <p:spPr>
          <a:xfrm>
            <a:off x="467544" y="2017133"/>
            <a:ext cx="2087934" cy="23200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Горизонтальный свиток 9"/>
          <p:cNvSpPr/>
          <p:nvPr/>
        </p:nvSpPr>
        <p:spPr>
          <a:xfrm>
            <a:off x="3419872" y="4337172"/>
            <a:ext cx="1880009" cy="936104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ПИОН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6228184" y="4833156"/>
            <a:ext cx="1879557" cy="936104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РОМАШКА</a:t>
            </a:r>
            <a:endParaRPr lang="ru-RU" sz="20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55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82"/>
          <a:stretch/>
        </p:blipFill>
        <p:spPr bwMode="auto">
          <a:xfrm>
            <a:off x="2969456" y="404664"/>
            <a:ext cx="3205088" cy="3775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Горизонтальный свиток 2"/>
          <p:cNvSpPr/>
          <p:nvPr/>
        </p:nvSpPr>
        <p:spPr>
          <a:xfrm>
            <a:off x="3059832" y="4337172"/>
            <a:ext cx="2880320" cy="1324076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ПИОН</a:t>
            </a:r>
            <a:endParaRPr lang="ru-RU" sz="20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92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tepanova-e.ru/data/FDI/erCTu7Qhd1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04864"/>
            <a:ext cx="4181475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chemeClr val="accent2"/>
                </a:solidFill>
                <a:latin typeface="Mistral" pitchFamily="66" charset="0"/>
              </a:rPr>
              <a:t>ПЕРЕМЕНКА</a:t>
            </a:r>
            <a:endParaRPr lang="ru-RU" sz="8800" dirty="0">
              <a:solidFill>
                <a:schemeClr val="accent2"/>
              </a:solidFill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40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accent2"/>
                </a:solidFill>
                <a:latin typeface="Mistral" pitchFamily="66" charset="0"/>
              </a:rPr>
              <a:t>МОЗГОВОЙ ШТУРМ</a:t>
            </a:r>
            <a:endParaRPr lang="ru-RU" sz="8000" dirty="0">
              <a:solidFill>
                <a:schemeClr val="accent2"/>
              </a:solidFill>
              <a:latin typeface="Mistral" pitchFamily="66" charset="0"/>
            </a:endParaRPr>
          </a:p>
        </p:txBody>
      </p:sp>
      <p:pic>
        <p:nvPicPr>
          <p:cNvPr id="5122" name="Picture 2" descr="http://detkonkurs.ru/uploads/image/Sov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524" y="2060848"/>
            <a:ext cx="400495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2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dirty="0"/>
          </a:p>
          <a:p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950703" y="1756984"/>
            <a:ext cx="1773807" cy="1773807"/>
            <a:chOff x="3454194" y="199327"/>
            <a:chExt cx="1773807" cy="1773807"/>
          </a:xfrm>
        </p:grpSpPr>
        <p:sp>
          <p:nvSpPr>
            <p:cNvPr id="8" name="Shape 7"/>
            <p:cNvSpPr/>
            <p:nvPr/>
          </p:nvSpPr>
          <p:spPr>
            <a:xfrm rot="20700000">
              <a:off x="3454194" y="199327"/>
              <a:ext cx="1773807" cy="1773807"/>
            </a:xfrm>
            <a:prstGeom prst="gear6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9" name="Shape 4"/>
            <p:cNvSpPr/>
            <p:nvPr/>
          </p:nvSpPr>
          <p:spPr>
            <a:xfrm>
              <a:off x="3909048" y="756370"/>
              <a:ext cx="864097" cy="72592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kern="120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685096" y="1725822"/>
            <a:ext cx="1773807" cy="1773807"/>
            <a:chOff x="3454194" y="199327"/>
            <a:chExt cx="1773807" cy="1773807"/>
          </a:xfrm>
        </p:grpSpPr>
        <p:sp>
          <p:nvSpPr>
            <p:cNvPr id="11" name="Shape 10"/>
            <p:cNvSpPr/>
            <p:nvPr/>
          </p:nvSpPr>
          <p:spPr>
            <a:xfrm rot="20700000">
              <a:off x="3454194" y="199327"/>
              <a:ext cx="1773807" cy="1773807"/>
            </a:xfrm>
            <a:prstGeom prst="gear6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2" name="Shape 4"/>
            <p:cNvSpPr/>
            <p:nvPr/>
          </p:nvSpPr>
          <p:spPr>
            <a:xfrm>
              <a:off x="3874001" y="770687"/>
              <a:ext cx="929903" cy="63839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kern="120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420441" y="1676737"/>
            <a:ext cx="1773807" cy="1773807"/>
            <a:chOff x="3438540" y="107307"/>
            <a:chExt cx="1773807" cy="1773807"/>
          </a:xfrm>
        </p:grpSpPr>
        <p:sp>
          <p:nvSpPr>
            <p:cNvPr id="14" name="Shape 13"/>
            <p:cNvSpPr/>
            <p:nvPr/>
          </p:nvSpPr>
          <p:spPr>
            <a:xfrm rot="20700000">
              <a:off x="3438540" y="107307"/>
              <a:ext cx="1773807" cy="1773807"/>
            </a:xfrm>
            <a:prstGeom prst="gear6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5" name="Shape 4"/>
            <p:cNvSpPr/>
            <p:nvPr/>
          </p:nvSpPr>
          <p:spPr>
            <a:xfrm>
              <a:off x="3972751" y="695981"/>
              <a:ext cx="849595" cy="6029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kern="120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7163872" y="1655193"/>
            <a:ext cx="1773807" cy="1773807"/>
            <a:chOff x="3454194" y="199327"/>
            <a:chExt cx="1773807" cy="1773807"/>
          </a:xfrm>
        </p:grpSpPr>
        <p:sp>
          <p:nvSpPr>
            <p:cNvPr id="17" name="Shape 16"/>
            <p:cNvSpPr/>
            <p:nvPr/>
          </p:nvSpPr>
          <p:spPr>
            <a:xfrm rot="20700000">
              <a:off x="3454194" y="199327"/>
              <a:ext cx="1773807" cy="1773807"/>
            </a:xfrm>
            <a:prstGeom prst="gear6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8" name="Shape 4"/>
            <p:cNvSpPr/>
            <p:nvPr/>
          </p:nvSpPr>
          <p:spPr>
            <a:xfrm>
              <a:off x="3787427" y="801359"/>
              <a:ext cx="971422" cy="5512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kern="1200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01390" y="1742620"/>
            <a:ext cx="1773807" cy="1773807"/>
            <a:chOff x="3454193" y="254638"/>
            <a:chExt cx="1773807" cy="1773807"/>
          </a:xfrm>
        </p:grpSpPr>
        <p:sp>
          <p:nvSpPr>
            <p:cNvPr id="5" name="Shape 4"/>
            <p:cNvSpPr/>
            <p:nvPr/>
          </p:nvSpPr>
          <p:spPr>
            <a:xfrm rot="20700000">
              <a:off x="3454193" y="254638"/>
              <a:ext cx="1773807" cy="1773807"/>
            </a:xfrm>
            <a:prstGeom prst="gear6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6" name="Shape 4"/>
            <p:cNvSpPr/>
            <p:nvPr/>
          </p:nvSpPr>
          <p:spPr>
            <a:xfrm>
              <a:off x="3882466" y="777111"/>
              <a:ext cx="931627" cy="76571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kern="120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15298" y="2297182"/>
            <a:ext cx="945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2+2</a:t>
            </a:r>
            <a:endParaRPr lang="ru-RU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2339752" y="2218928"/>
            <a:ext cx="995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5-3</a:t>
            </a:r>
            <a:endParaRPr lang="ru-RU" sz="3600" dirty="0"/>
          </a:p>
        </p:txBody>
      </p:sp>
      <p:sp>
        <p:nvSpPr>
          <p:cNvPr id="21" name="TextBox 20"/>
          <p:cNvSpPr txBox="1"/>
          <p:nvPr/>
        </p:nvSpPr>
        <p:spPr>
          <a:xfrm flipH="1">
            <a:off x="4074144" y="2265410"/>
            <a:ext cx="96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8-4</a:t>
            </a:r>
            <a:endParaRPr lang="ru-RU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5954654" y="2126912"/>
            <a:ext cx="954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7-1</a:t>
            </a:r>
            <a:endParaRPr lang="ru-RU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7497105" y="2265094"/>
            <a:ext cx="1107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5+5</a:t>
            </a:r>
            <a:endParaRPr lang="ru-RU" sz="3600" dirty="0"/>
          </a:p>
        </p:txBody>
      </p:sp>
      <p:sp>
        <p:nvSpPr>
          <p:cNvPr id="25" name="Горизонтальный свиток 24"/>
          <p:cNvSpPr/>
          <p:nvPr/>
        </p:nvSpPr>
        <p:spPr>
          <a:xfrm>
            <a:off x="515298" y="354198"/>
            <a:ext cx="7992888" cy="1123209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2"/>
                </a:solidFill>
                <a:latin typeface="Monotype Corsiva" pitchFamily="66" charset="0"/>
                <a:ea typeface="+mj-ea"/>
                <a:cs typeface="+mj-cs"/>
              </a:rPr>
              <a:t>НАЙДИ ДВА ОДИНАКОВЫХ ОТВЕТА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4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7656"/>
            <a:ext cx="8229600" cy="4525963"/>
          </a:xfrm>
        </p:spPr>
        <p:txBody>
          <a:bodyPr/>
          <a:lstStyle/>
          <a:p>
            <a:pPr lvl="0"/>
            <a:endParaRPr lang="ru-RU" dirty="0"/>
          </a:p>
          <a:p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5658231" y="1761044"/>
            <a:ext cx="1773807" cy="1773807"/>
            <a:chOff x="3454194" y="199327"/>
            <a:chExt cx="1773807" cy="1773807"/>
          </a:xfrm>
        </p:grpSpPr>
        <p:sp>
          <p:nvSpPr>
            <p:cNvPr id="11" name="Shape 10"/>
            <p:cNvSpPr/>
            <p:nvPr/>
          </p:nvSpPr>
          <p:spPr>
            <a:xfrm rot="20700000">
              <a:off x="3454194" y="199327"/>
              <a:ext cx="1773807" cy="1773807"/>
            </a:xfrm>
            <a:prstGeom prst="gear6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2" name="Shape 4"/>
            <p:cNvSpPr/>
            <p:nvPr/>
          </p:nvSpPr>
          <p:spPr>
            <a:xfrm>
              <a:off x="3874001" y="770687"/>
              <a:ext cx="929903" cy="63839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339752" y="1788366"/>
            <a:ext cx="1773807" cy="1773807"/>
            <a:chOff x="3454193" y="254638"/>
            <a:chExt cx="1773807" cy="1773807"/>
          </a:xfrm>
        </p:grpSpPr>
        <p:sp>
          <p:nvSpPr>
            <p:cNvPr id="5" name="Shape 4"/>
            <p:cNvSpPr/>
            <p:nvPr/>
          </p:nvSpPr>
          <p:spPr>
            <a:xfrm rot="20700000">
              <a:off x="3454193" y="254638"/>
              <a:ext cx="1773807" cy="1773807"/>
            </a:xfrm>
            <a:prstGeom prst="gear6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6" name="Shape 4"/>
            <p:cNvSpPr/>
            <p:nvPr/>
          </p:nvSpPr>
          <p:spPr>
            <a:xfrm>
              <a:off x="3882466" y="777111"/>
              <a:ext cx="931627" cy="76571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>
                <a:solidFill>
                  <a:prstClr val="black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753204" y="2370528"/>
            <a:ext cx="945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prstClr val="black"/>
                </a:solidFill>
              </a:rPr>
              <a:t>2+2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6078038" y="2332404"/>
            <a:ext cx="96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prstClr val="black"/>
                </a:solidFill>
              </a:rPr>
              <a:t> 8-4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26" name="Овальная выноска 25"/>
          <p:cNvSpPr/>
          <p:nvPr/>
        </p:nvSpPr>
        <p:spPr>
          <a:xfrm rot="21252362">
            <a:off x="6124452" y="3615355"/>
            <a:ext cx="1102969" cy="975345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4</a:t>
            </a:r>
            <a:endParaRPr lang="ru-RU" sz="2800" dirty="0"/>
          </a:p>
        </p:txBody>
      </p:sp>
      <p:sp>
        <p:nvSpPr>
          <p:cNvPr id="30" name="Овальная выноска 29"/>
          <p:cNvSpPr/>
          <p:nvPr/>
        </p:nvSpPr>
        <p:spPr>
          <a:xfrm rot="21252362">
            <a:off x="2549814" y="3637036"/>
            <a:ext cx="1102969" cy="975345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4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2849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-kopilka.ru/upload/blogs/6242_c819dcc603a8eba1d1e77c896982f4b2.jp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" t="11879" r="50121" b="74612"/>
          <a:stretch/>
        </p:blipFill>
        <p:spPr bwMode="auto">
          <a:xfrm>
            <a:off x="251519" y="1484784"/>
            <a:ext cx="4608513" cy="1096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 descr="http://ped-kopilka.ru/upload/blogs/6242_c819dcc603a8eba1d1e77c896982f4b2.jpg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" t="33034" r="3110" b="50176"/>
          <a:stretch/>
        </p:blipFill>
        <p:spPr bwMode="auto">
          <a:xfrm>
            <a:off x="251518" y="2780928"/>
            <a:ext cx="7776865" cy="1296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ped-kopilka.ru/upload/blogs/6242_c819dcc603a8eba1d1e77c896982f4b2.jp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" t="56645" r="85785" b="31462"/>
          <a:stretch/>
        </p:blipFill>
        <p:spPr bwMode="auto">
          <a:xfrm>
            <a:off x="323528" y="4581128"/>
            <a:ext cx="1512168" cy="1119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ped-kopilka.ru/upload/blogs/6242_c819dcc603a8eba1d1e77c896982f4b2.jp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" t="74207" r="50000" b="11148"/>
          <a:stretch/>
        </p:blipFill>
        <p:spPr bwMode="auto">
          <a:xfrm>
            <a:off x="2987824" y="4987998"/>
            <a:ext cx="4896544" cy="124931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1520" y="44624"/>
            <a:ext cx="8229600" cy="11430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Monotype Corsiva" pitchFamily="66" charset="0"/>
              </a:rPr>
              <a:t>ОТГАДАЙ ПОСЛОВИЦУ, ЗАПИСАВ ПЕРВУЮ БУКВУ КАРТИНКИ</a:t>
            </a:r>
            <a:endParaRPr lang="ru-RU" sz="2800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5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39716" y="188640"/>
            <a:ext cx="489654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ДРУГ </a:t>
            </a:r>
          </a:p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ПОЗНАЕТСЯ </a:t>
            </a:r>
          </a:p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</a:p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БЕДЕ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 descr="http://cdn.bolshoyvopros.ru/files/users/images/d9/5f/d95faf315de455fdb2456894288a2fa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4259640" cy="569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54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omp\Documents\ГУСАКОВА\Дети\foto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533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49502" y="260648"/>
            <a:ext cx="4392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  <a:t>Разминка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5996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ed-kopilka.ru/upload/blogs/6242_611ec239553bc0baf779a268c3173a14.jp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" t="22434" r="64133" b="32284"/>
          <a:stretch/>
        </p:blipFill>
        <p:spPr bwMode="auto">
          <a:xfrm>
            <a:off x="611733" y="2492896"/>
            <a:ext cx="2447926" cy="23528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 descr="http://ped-kopilka.ru/upload/blogs/6242_611ec239553bc0baf779a268c3173a14.jp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5" t="22434" r="30997" b="32284"/>
          <a:stretch/>
        </p:blipFill>
        <p:spPr bwMode="auto">
          <a:xfrm>
            <a:off x="6228184" y="2469908"/>
            <a:ext cx="2405063" cy="23528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http://ped-kopilka.ru/upload/blogs/6242_611ec239553bc0baf779a268c3173a14.jp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1" t="22434" r="922" b="32284"/>
          <a:stretch/>
        </p:blipFill>
        <p:spPr bwMode="auto">
          <a:xfrm>
            <a:off x="3635896" y="1794495"/>
            <a:ext cx="2152650" cy="23528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Горизонтальный свиток 5"/>
          <p:cNvSpPr/>
          <p:nvPr/>
        </p:nvSpPr>
        <p:spPr>
          <a:xfrm>
            <a:off x="539553" y="188640"/>
            <a:ext cx="7884876" cy="1368152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chemeClr val="tx2"/>
                </a:solidFill>
                <a:latin typeface="Monotype Corsiva" pitchFamily="66" charset="0"/>
              </a:rPr>
              <a:t>ВЫБЕРИТЕ ПТИЦУ, В НАЗВАНИИ КОТОРОЙ 2 СЛОГА</a:t>
            </a:r>
            <a:endParaRPr lang="ru-RU" sz="2800" i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755576" y="5229200"/>
            <a:ext cx="2160240" cy="864096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КЛЕСТ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3592463" y="4484025"/>
            <a:ext cx="2160240" cy="864096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ВОРОБЕЙ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6228184" y="5077122"/>
            <a:ext cx="2520280" cy="864096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ДЯТЕЛ</a:t>
            </a:r>
            <a:endParaRPr lang="ru-RU" sz="20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00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/6242_611ec239553bc0baf779a268c3173a14.jp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9" t="23081" r="30335" b="32443"/>
          <a:stretch/>
        </p:blipFill>
        <p:spPr bwMode="auto">
          <a:xfrm>
            <a:off x="2339752" y="332656"/>
            <a:ext cx="4176464" cy="41358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Горизонтальный свиток 5"/>
          <p:cNvSpPr/>
          <p:nvPr/>
        </p:nvSpPr>
        <p:spPr>
          <a:xfrm>
            <a:off x="3419872" y="5056466"/>
            <a:ext cx="2520280" cy="864096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ДЯТЕЛ</a:t>
            </a:r>
            <a:endParaRPr lang="ru-RU" sz="20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57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/6242_09a8a9d436487525c45a483e0b9f9ed2.jp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1" t="31510" r="709" b="32366"/>
          <a:stretch/>
        </p:blipFill>
        <p:spPr bwMode="auto">
          <a:xfrm>
            <a:off x="6306245" y="2362678"/>
            <a:ext cx="2248328" cy="25784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Горизонтальный свиток 2"/>
          <p:cNvSpPr/>
          <p:nvPr/>
        </p:nvSpPr>
        <p:spPr>
          <a:xfrm>
            <a:off x="719572" y="188640"/>
            <a:ext cx="7740860" cy="1368152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i="1" dirty="0" smtClean="0">
                <a:solidFill>
                  <a:schemeClr val="tx2"/>
                </a:solidFill>
                <a:latin typeface="Monotype Corsiva" pitchFamily="66" charset="0"/>
              </a:rPr>
              <a:t>ВЫБЕРИ ЖИВОТНОЕ, </a:t>
            </a:r>
            <a:r>
              <a:rPr lang="ru-RU" sz="2800" i="1" dirty="0">
                <a:solidFill>
                  <a:schemeClr val="tx2"/>
                </a:solidFill>
                <a:latin typeface="Monotype Corsiva" pitchFamily="66" charset="0"/>
              </a:rPr>
              <a:t>В НАЗВАНИИ </a:t>
            </a:r>
            <a:r>
              <a:rPr lang="ru-RU" sz="2800" i="1" dirty="0" smtClean="0">
                <a:solidFill>
                  <a:schemeClr val="tx2"/>
                </a:solidFill>
                <a:latin typeface="Monotype Corsiva" pitchFamily="66" charset="0"/>
              </a:rPr>
              <a:t>КОТОРОГО 1 СЛОГ</a:t>
            </a:r>
            <a:endParaRPr lang="ru-RU" sz="2800" i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" t="7072" r="64135" b="40241"/>
          <a:stretch/>
        </p:blipFill>
        <p:spPr bwMode="auto">
          <a:xfrm>
            <a:off x="389532" y="2423635"/>
            <a:ext cx="2562225" cy="20107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4" t="7321" r="30900" b="39767"/>
          <a:stretch/>
        </p:blipFill>
        <p:spPr bwMode="auto">
          <a:xfrm>
            <a:off x="3332702" y="1704974"/>
            <a:ext cx="2514600" cy="2019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70" y="4941167"/>
            <a:ext cx="226218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094" y="4293096"/>
            <a:ext cx="226218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735" y="5422974"/>
            <a:ext cx="22558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69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3275856" y="5229200"/>
            <a:ext cx="2664296" cy="864096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ЛОСЬ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6" name="Рисунок 5" descr="http://ped-kopilka.ru/upload/blogs/6242_09a8a9d436487525c45a483e0b9f9ed2.jp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" t="22961" r="65423" b="33170"/>
          <a:stretch/>
        </p:blipFill>
        <p:spPr bwMode="auto">
          <a:xfrm>
            <a:off x="1935497" y="548680"/>
            <a:ext cx="5273006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276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/6242_9de7e151face97ae2134395a25425c96.jp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3" b="28303"/>
          <a:stretch/>
        </p:blipFill>
        <p:spPr bwMode="auto">
          <a:xfrm>
            <a:off x="827584" y="2060848"/>
            <a:ext cx="7344816" cy="32403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Горизонтальный свиток 2"/>
          <p:cNvSpPr/>
          <p:nvPr/>
        </p:nvSpPr>
        <p:spPr>
          <a:xfrm>
            <a:off x="719572" y="188640"/>
            <a:ext cx="7740860" cy="1368152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i="1" dirty="0" smtClean="0">
                <a:solidFill>
                  <a:prstClr val="black"/>
                </a:solidFill>
                <a:latin typeface="Monotype Corsiva" pitchFamily="66" charset="0"/>
              </a:rPr>
              <a:t>КАКИМ ЦВЕТОМ МЫ ОБОЗНАЧАЕМ ГЛАСНЫЕ ЗВУКИ</a:t>
            </a:r>
            <a:endParaRPr lang="ru-RU" sz="2800" i="1" dirty="0">
              <a:solidFill>
                <a:prstClr val="black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06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/6242_9de7e151face97ae2134395a25425c96.jp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6" t="22102" r="1945" b="35514"/>
          <a:stretch/>
        </p:blipFill>
        <p:spPr bwMode="auto">
          <a:xfrm>
            <a:off x="2483768" y="1196752"/>
            <a:ext cx="4104456" cy="41044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7874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/6242_44cb3bfe6517e3c59709d04c453fc910.jp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47" t="23305" r="1599" b="32966"/>
          <a:stretch/>
        </p:blipFill>
        <p:spPr bwMode="auto">
          <a:xfrm>
            <a:off x="6861660" y="2276872"/>
            <a:ext cx="1814796" cy="18051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Горизонтальный свиток 2"/>
          <p:cNvSpPr/>
          <p:nvPr/>
        </p:nvSpPr>
        <p:spPr>
          <a:xfrm>
            <a:off x="719572" y="188640"/>
            <a:ext cx="7740860" cy="1368152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i="1" dirty="0" smtClean="0">
                <a:solidFill>
                  <a:schemeClr val="tx2"/>
                </a:solidFill>
                <a:latin typeface="Monotype Corsiva" pitchFamily="66" charset="0"/>
              </a:rPr>
              <a:t>ВЫБЕРИ ЦВЕТОК, НАЗВАНИЕ КОТОРОГО ЗАКАНЧИВАЕТСЯ НА ГЛАСНЫЙ ЗВУК</a:t>
            </a:r>
            <a:endParaRPr lang="ru-RU" sz="2800" i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77"/>
          <a:stretch/>
        </p:blipFill>
        <p:spPr bwMode="auto">
          <a:xfrm>
            <a:off x="648531" y="2276872"/>
            <a:ext cx="2335719" cy="19720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4" r="30752"/>
          <a:stretch/>
        </p:blipFill>
        <p:spPr bwMode="auto">
          <a:xfrm>
            <a:off x="3626928" y="1916831"/>
            <a:ext cx="2169207" cy="18129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773577" y="4671020"/>
            <a:ext cx="1692188" cy="936104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МАК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626929" y="4005064"/>
            <a:ext cx="1890142" cy="864096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РОЗА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6880026" y="4653136"/>
            <a:ext cx="1656184" cy="9001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ТЮЛЬПАН</a:t>
            </a:r>
            <a:endParaRPr lang="ru-RU" sz="20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06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89</Words>
  <Application>Microsoft Office PowerPoint</Application>
  <PresentationFormat>Экран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Викторина          «Хочу всё знать»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ПЕРЕМЕНКА</vt:lpstr>
      <vt:lpstr>МОЗГОВОЙ ШТУРМ</vt:lpstr>
      <vt:lpstr>Презентация PowerPoint</vt:lpstr>
      <vt:lpstr>Презентация PowerPoint</vt:lpstr>
      <vt:lpstr>ОТГАДАЙ ПОСЛОВИЦУ, ЗАПИСАВ ПЕРВУЮ БУКВУ КАРТИНКИ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Sergey</cp:lastModifiedBy>
  <cp:revision>23</cp:revision>
  <dcterms:modified xsi:type="dcterms:W3CDTF">2016-08-16T12:18:50Z</dcterms:modified>
</cp:coreProperties>
</file>