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8" r="1400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Семья и детский сад – два важных института социализации детей. Воспитательные функции их различны, но для всестороннего развития личности ребенка необходимо их взаимодействие.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Взаимодействие семьи и детского сада в условиях ФГОС ДО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8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620688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Ст. 44 ФЗ – гласит </a:t>
            </a:r>
          </a:p>
          <a:p>
            <a:pPr algn="ctr"/>
            <a:r>
              <a:rPr lang="ru-RU" sz="2800" b="1" i="1" dirty="0" smtClean="0"/>
              <a:t>«Родители имеют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ребенка»</a:t>
            </a:r>
            <a:endParaRPr lang="ru-RU" sz="2800" b="1" i="1" dirty="0"/>
          </a:p>
        </p:txBody>
      </p:sp>
      <p:pic>
        <p:nvPicPr>
          <p:cNvPr id="1026" name="Picture 2" descr="C:\Users\user\Desktop\iutop00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20" y="4137504"/>
            <a:ext cx="6048672" cy="18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7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3744416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Цели педагогов: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Создание единого пространства развития ребенка в семье и ДОУ;</a:t>
            </a:r>
          </a:p>
          <a:p>
            <a:pPr algn="ctr"/>
            <a:r>
              <a:rPr lang="ru-RU" b="1" dirty="0" smtClean="0"/>
              <a:t>- Сделать родителей участниками воспитательного процесса;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Достичь высокого качества в развитии;</a:t>
            </a:r>
          </a:p>
          <a:p>
            <a:pPr algn="ctr"/>
            <a:r>
              <a:rPr lang="ru-RU" b="1" dirty="0" smtClean="0"/>
              <a:t>- Удовлетворение интересов родителей и детей.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332656"/>
            <a:ext cx="3816424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Задачи педагогов: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Включение родителей в целенаправленное образование своих детей наравне с детским садом;</a:t>
            </a:r>
          </a:p>
          <a:p>
            <a:pPr algn="ctr"/>
            <a:r>
              <a:rPr lang="ru-RU" b="1" dirty="0" smtClean="0"/>
              <a:t>-изменение ценностного отношения сотрудников детского сада к семье.</a:t>
            </a:r>
            <a:endParaRPr lang="ru-RU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907704" y="3356992"/>
            <a:ext cx="5544616" cy="72008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Партнерские отношения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077072"/>
            <a:ext cx="5112568" cy="216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СЕМЬЯ</a:t>
            </a:r>
            <a:endParaRPr lang="ru-RU" b="1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791580" y="4293096"/>
            <a:ext cx="7776864" cy="86409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Профессиональная компетентность педагогов и педагогическая культура родителей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7604" y="5157192"/>
            <a:ext cx="7776864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Одинаковый результат:</a:t>
            </a:r>
          </a:p>
          <a:p>
            <a:pPr algn="ctr"/>
            <a:r>
              <a:rPr lang="ru-RU" b="1" dirty="0" smtClean="0"/>
              <a:t>- здоровый, смышленый, инициативный и морально адекватный ребенок, который сможет успешно продолжить свое образование в школе.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549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056784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/>
              <a:t>ЗАДАЧА ФГОС ДО</a:t>
            </a:r>
          </a:p>
          <a:p>
            <a:pPr algn="ctr"/>
            <a:r>
              <a:rPr lang="ru-RU" b="1" dirty="0" smtClean="0"/>
              <a:t>Обеспечение психолого-педагогической поддержки семьи и повышение компетентности родителей (законных представителей) в вопросах развития, образования, охраны и укрепления здоровья детей.</a:t>
            </a:r>
            <a:endParaRPr lang="ru-RU" b="1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2264249" y="1844824"/>
            <a:ext cx="4824536" cy="504056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ДОУ обязано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348880"/>
            <a:ext cx="8712968" cy="4104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b="1" dirty="0" smtClean="0"/>
              <a:t>Информировать родителей и общественность относительно целей дошкольного образования, общих для всего образовательного пространства РФ, а также о Программе;</a:t>
            </a: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Обеспечить открытость дошкольного образования;</a:t>
            </a: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Создать условия для участия родителей в образовательной деятельности;</a:t>
            </a: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Поддерживать родителей в воспитании детей, охране и укреплении здоровья;</a:t>
            </a: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algn="ctr"/>
            <a:r>
              <a:rPr lang="ru-RU" b="1" dirty="0" smtClean="0"/>
              <a:t>-Обеспечить вовлечение семей непосредственно в образовательную деятельность. В том числе посредством создания образовательных  проектов;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- Создавать условия для взрослых по поиску, использованию материалов, обеспечивающих реализацию Программы.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196511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539552" y="476672"/>
            <a:ext cx="4392488" cy="5904656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ДЕТСКОГО САДА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-«Повернуться» лицом к семье, оказать педагогическую помощь, привлечь семью на свою сторону в плане единых подходов в воспитании ребенка;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-учитывать дифференцированный подход к каждой семье, социальный статус семьи и степень заинтересованности родителей в воспитании своих детей;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-сделать родителей  участниками полноценного воспитательного процесса.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4644008" y="1124744"/>
            <a:ext cx="4392488" cy="5544616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ЦЕЛИ ПЕДАГОГОВ: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Обеспечить психолого-педагогическую поддержку семьи и повысить компетентность родителей (ФГОС ДО);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Установить партнерские отношения с семьей каждого воспитанника;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Создать атмосферу взаимопонимания, общности интересов, эмоциональной взаимной поддержки м/у ДОУ и семьей;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- Оказать помощь родителям в воспитании детей и активизировать  их воспитательные умения.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108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548680"/>
            <a:ext cx="7992888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ОСНОВНЫЕ ПРИНЦИПЫ ПАРТНЕРСТВА ДОУ И СЕМЬИ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484784"/>
            <a:ext cx="2915816" cy="2448272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600000"/>
              </a:camera>
              <a:lightRig rig="threePt" dir="t"/>
            </a:scene3d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доброжелательность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5576" y="3789040"/>
            <a:ext cx="2898957" cy="230425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300000" rev="300000"/>
              </a:camera>
              <a:lightRig rig="threePt" dir="t"/>
            </a:scene3d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Индивидуальный подход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67706" y="3789040"/>
            <a:ext cx="2732485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20999997" rev="0"/>
              </a:camera>
              <a:lightRig rig="threePt" dir="t"/>
            </a:scene3d>
          </a:bodyPr>
          <a:lstStyle/>
          <a:p>
            <a:pPr algn="ctr"/>
            <a:r>
              <a:rPr lang="ru-RU" dirty="0" smtClean="0"/>
              <a:t>динамичность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220232" y="3645024"/>
            <a:ext cx="2448272" cy="22725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pPr algn="ctr"/>
            <a:r>
              <a:rPr lang="ru-RU" dirty="0" smtClean="0"/>
              <a:t>сотрудничество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444208" y="1484784"/>
            <a:ext cx="2520280" cy="23042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1200000" rev="21299999"/>
              </a:camera>
              <a:lightRig rig="threePt" dir="t"/>
            </a:scene3d>
          </a:bodyPr>
          <a:lstStyle/>
          <a:p>
            <a:pPr algn="ctr"/>
            <a:r>
              <a:rPr lang="ru-RU" dirty="0" smtClean="0"/>
              <a:t>открытость</a:t>
            </a:r>
            <a:endParaRPr lang="ru-RU" dirty="0"/>
          </a:p>
        </p:txBody>
      </p:sp>
      <p:pic>
        <p:nvPicPr>
          <p:cNvPr id="1026" name="Picture 2" descr="C:\Users\user\Desktop\кпвапа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07" y="1767146"/>
            <a:ext cx="3713994" cy="20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3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548680"/>
            <a:ext cx="8352928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7030A0"/>
                </a:solidFill>
              </a:rPr>
              <a:t>Основные направления работы с родителями в условиях реализации ФГОС</a:t>
            </a:r>
            <a:endParaRPr lang="ru-RU" sz="2800" b="1" i="1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556792"/>
            <a:ext cx="2088232" cy="51845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Познавательное направление – </a:t>
            </a:r>
            <a:r>
              <a:rPr lang="ru-RU" sz="1600" b="1" dirty="0" smtClean="0"/>
              <a:t>направлено на ознакомление родителей с возрастными и психологическими особенностями детей дошкольного возраста, формирование  практических навыков воспитания</a:t>
            </a:r>
          </a:p>
          <a:p>
            <a:pPr algn="ctr"/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1556792"/>
            <a:ext cx="2088232" cy="51845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Информационно-аналитическое направление</a:t>
            </a:r>
          </a:p>
          <a:p>
            <a:pPr algn="ctr"/>
            <a:r>
              <a:rPr lang="ru-RU" sz="1600" b="1" dirty="0" smtClean="0"/>
              <a:t>Направлено на выявление интересов, потребностей, запросов родителей, уровня их педагогической грамотности, установление  эмоционального контакта между педагогами, родителями и детьми</a:t>
            </a:r>
            <a:endParaRPr lang="ru-RU" sz="1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530183"/>
            <a:ext cx="1800200" cy="51845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Наглядно-информационное направление</a:t>
            </a:r>
          </a:p>
          <a:p>
            <a:pPr algn="ctr"/>
            <a:r>
              <a:rPr lang="ru-RU" sz="1600" b="1" dirty="0" smtClean="0"/>
              <a:t>Используется при планировании организационно-педагогической работы с родителями</a:t>
            </a:r>
            <a:endParaRPr 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64288" y="1530183"/>
            <a:ext cx="1728192" cy="51579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Досуговое направление</a:t>
            </a:r>
          </a:p>
          <a:p>
            <a:pPr algn="ctr"/>
            <a:r>
              <a:rPr lang="ru-RU" sz="1600" b="1" dirty="0" smtClean="0"/>
              <a:t>Призвано установить теплые доверительные отношения, эмоциональный контакт между педагогами и родителями, между родителями и детьми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3490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3528" y="548680"/>
            <a:ext cx="8208912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7030A0"/>
                </a:solidFill>
              </a:rPr>
              <a:t>Перспективы работы мы видим в поиске нового содержания работы с родителями</a:t>
            </a:r>
            <a:endParaRPr lang="ru-RU" sz="2400" b="1" i="1" u="sng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user\Desktop\prezentaciya-detskij-sad-dlya-vsex-i-kazhd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392" y="2348880"/>
            <a:ext cx="5057775" cy="3381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787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479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Взаимодействие семьи и детского сада в условиях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детского сада в условиях ФГОС ДО</dc:title>
  <dc:creator>user</dc:creator>
  <cp:lastModifiedBy>user</cp:lastModifiedBy>
  <cp:revision>15</cp:revision>
  <dcterms:created xsi:type="dcterms:W3CDTF">2016-04-18T10:46:10Z</dcterms:created>
  <dcterms:modified xsi:type="dcterms:W3CDTF">2016-05-04T14:32:31Z</dcterms:modified>
</cp:coreProperties>
</file>