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6"/>
  </p:notesMasterIdLst>
  <p:sldIdLst>
    <p:sldId id="545" r:id="rId2"/>
    <p:sldId id="601" r:id="rId3"/>
    <p:sldId id="598" r:id="rId4"/>
    <p:sldId id="600" r:id="rId5"/>
    <p:sldId id="597" r:id="rId6"/>
    <p:sldId id="603" r:id="rId7"/>
    <p:sldId id="605" r:id="rId8"/>
    <p:sldId id="608" r:id="rId9"/>
    <p:sldId id="610" r:id="rId10"/>
    <p:sldId id="645" r:id="rId11"/>
    <p:sldId id="611" r:id="rId12"/>
    <p:sldId id="551" r:id="rId13"/>
    <p:sldId id="469" r:id="rId14"/>
    <p:sldId id="616" r:id="rId15"/>
    <p:sldId id="618" r:id="rId16"/>
    <p:sldId id="619" r:id="rId17"/>
    <p:sldId id="621" r:id="rId18"/>
    <p:sldId id="639" r:id="rId19"/>
    <p:sldId id="623" r:id="rId20"/>
    <p:sldId id="651" r:id="rId21"/>
    <p:sldId id="648" r:id="rId22"/>
    <p:sldId id="653" r:id="rId23"/>
    <p:sldId id="643" r:id="rId24"/>
    <p:sldId id="652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E1622B5-554C-4545-B1BC-D74F528FB98F}">
          <p14:sldIdLst>
            <p14:sldId id="545"/>
            <p14:sldId id="601"/>
            <p14:sldId id="598"/>
            <p14:sldId id="600"/>
            <p14:sldId id="597"/>
            <p14:sldId id="603"/>
            <p14:sldId id="605"/>
            <p14:sldId id="608"/>
            <p14:sldId id="610"/>
            <p14:sldId id="645"/>
            <p14:sldId id="611"/>
            <p14:sldId id="551"/>
            <p14:sldId id="469"/>
            <p14:sldId id="616"/>
            <p14:sldId id="618"/>
            <p14:sldId id="619"/>
            <p14:sldId id="621"/>
            <p14:sldId id="639"/>
            <p14:sldId id="623"/>
            <p14:sldId id="651"/>
            <p14:sldId id="648"/>
            <p14:sldId id="653"/>
            <p14:sldId id="643"/>
            <p14:sldId id="652"/>
          </p14:sldIdLst>
        </p14:section>
        <p14:section name="Раздел без заголовка" id="{2148C882-88BF-4E06-A22D-B0399988C2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FF66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03" autoAdjust="0"/>
    <p:restoredTop sz="94624" autoAdjust="0"/>
  </p:normalViewPr>
  <p:slideViewPr>
    <p:cSldViewPr>
      <p:cViewPr varScale="1">
        <p:scale>
          <a:sx n="74" d="100"/>
          <a:sy n="74" d="100"/>
        </p:scale>
        <p:origin x="141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52BDE-803E-49B4-927F-66F22E5F1276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42F09-B29C-4533-B662-57BC74858E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46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2772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89E9981-F6BC-4685-85BA-2ED4E86081D6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7E266-0A03-4753-B0B6-78E71542536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20986-6D0F-446C-AE49-2CFA5ADA89C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2A198-8C28-4849-B30C-6CB7DC763C4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EF3F34-EC7E-48D3-8733-E7353CAD95F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82E9F-7B5D-4831-8D8A-2F89DF74F80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D4E20-057D-4A8C-8E98-4D05E7C1D2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06A35-105A-4D22-A5B3-BA5507244A2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1B7CF-1D98-4454-A172-6A560D52457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088F-16E0-449F-BA5C-11A1A9BA139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EF3E9-F441-4DE0-AFB6-BE6D4AE77A1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2B7D130C-85FE-43B8-B676-CFBB4A8E7906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advClick="0" advTm="1000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3809" y="474809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cs typeface="Kalinga" pitchFamily="34" charset="0"/>
              </a:rPr>
              <a:t>Чему учат в школе</a:t>
            </a:r>
            <a:r>
              <a:rPr lang="ru-RU" dirty="0" smtClean="0">
                <a:solidFill>
                  <a:srgbClr val="FF0000"/>
                </a:solidFill>
                <a:cs typeface="Kalinga" pitchFamily="34" charset="0"/>
              </a:rPr>
              <a:t>?</a:t>
            </a:r>
            <a:br>
              <a:rPr lang="ru-RU" dirty="0" smtClean="0">
                <a:solidFill>
                  <a:srgbClr val="FF0000"/>
                </a:solidFill>
                <a:cs typeface="Kalinga" pitchFamily="34" charset="0"/>
              </a:rPr>
            </a:b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cs typeface="Kalinga" pitchFamily="34" charset="0"/>
              </a:rPr>
              <a:t>Классный руководитель:  </a:t>
            </a:r>
            <a:br>
              <a:rPr lang="ru-RU" sz="2000" dirty="0" smtClean="0">
                <a:solidFill>
                  <a:schemeClr val="bg1">
                    <a:lumMod val="50000"/>
                  </a:schemeClr>
                </a:solidFill>
                <a:cs typeface="Kalinga" pitchFamily="34" charset="0"/>
              </a:rPr>
            </a:br>
            <a:r>
              <a:rPr lang="ru-RU" sz="2000" smtClean="0">
                <a:solidFill>
                  <a:schemeClr val="bg1">
                    <a:lumMod val="50000"/>
                  </a:schemeClr>
                </a:solidFill>
                <a:cs typeface="Kalinga" pitchFamily="34" charset="0"/>
              </a:rPr>
              <a:t>Плетнева Лариса Николаевна</a:t>
            </a:r>
            <a:endParaRPr lang="ru-RU" sz="2000" dirty="0">
              <a:solidFill>
                <a:schemeClr val="bg1">
                  <a:lumMod val="50000"/>
                </a:schemeClr>
              </a:solidFill>
              <a:cs typeface="Kalinga" pitchFamily="34" charset="0"/>
            </a:endParaRPr>
          </a:p>
        </p:txBody>
      </p:sp>
      <p:pic>
        <p:nvPicPr>
          <p:cNvPr id="2050" name="Picture 2" descr="E:\краеведение\овощной фотографии\DSCF23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944834"/>
            <a:ext cx="8892480" cy="4890864"/>
          </a:xfrm>
          <a:prstGeom prst="rect">
            <a:avLst/>
          </a:prstGeom>
          <a:noFill/>
        </p:spPr>
      </p:pic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10289" y="6223782"/>
            <a:ext cx="1645920" cy="634218"/>
          </a:xfrm>
        </p:spPr>
        <p:txBody>
          <a:bodyPr/>
          <a:lstStyle/>
          <a:p>
            <a:r>
              <a:rPr lang="ru-RU" b="1" dirty="0" smtClean="0"/>
              <a:t>2016г</a:t>
            </a:r>
            <a:endParaRPr lang="ru-RU" b="1" dirty="0"/>
          </a:p>
        </p:txBody>
      </p:sp>
      <p:pic>
        <p:nvPicPr>
          <p:cNvPr id="5" name="Рисунок 4" descr="Описание: Копия школа лого_00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35" y="0"/>
            <a:ext cx="1364566" cy="120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etskie-uchat-v-shkole-(mp3-crazy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561418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526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3441"/>
            <a:ext cx="3672408" cy="48965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24944"/>
            <a:ext cx="5076963" cy="38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39365"/>
      </p:ext>
    </p:extLst>
  </p:cSld>
  <p:clrMapOvr>
    <a:masterClrMapping/>
  </p:clrMapOvr>
  <p:transition advClick="0" advTm="421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676400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     </a:t>
            </a:r>
            <a:r>
              <a:rPr lang="ru-RU" sz="2800" b="1" i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« В ГОСТЯХ У ДОРОЖНЫХ ЗНАКОВ»</a:t>
            </a:r>
            <a:br>
              <a:rPr lang="ru-RU" sz="2800" b="1" i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2800" b="1" i="1" dirty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ru-RU" sz="2800" b="1" i="1" dirty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761" y="620688"/>
            <a:ext cx="8246040" cy="618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53447"/>
      </p:ext>
    </p:extLst>
  </p:cSld>
  <p:clrMapOvr>
    <a:masterClrMapping/>
  </p:clrMapOvr>
  <p:transition advClick="0" advTm="433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3" y="-387424"/>
            <a:ext cx="8284571" cy="2063824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             « НА УЛИЦАХ ГОРОДА»</a:t>
            </a:r>
            <a:br>
              <a:rPr lang="ru-RU" sz="2800" b="1" i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2800" b="1" i="1" dirty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ru-RU" sz="2800" b="1" i="1" dirty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ru-RU" sz="2800" b="1" i="1" dirty="0">
              <a:solidFill>
                <a:srgbClr val="FFFF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146" name="Picture 2" descr="H:\фото класс\Фото17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2287" y="480638"/>
            <a:ext cx="4174941" cy="3130577"/>
          </a:xfrm>
          <a:prstGeom prst="rect">
            <a:avLst/>
          </a:prstGeom>
          <a:noFill/>
        </p:spPr>
      </p:pic>
      <p:pic>
        <p:nvPicPr>
          <p:cNvPr id="5" name="Picture 2" descr="H:\фото класс\Фото17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237" y="500402"/>
            <a:ext cx="4149935" cy="3110813"/>
          </a:xfrm>
          <a:prstGeom prst="rect">
            <a:avLst/>
          </a:prstGeom>
          <a:noFill/>
        </p:spPr>
      </p:pic>
      <p:pic>
        <p:nvPicPr>
          <p:cNvPr id="6" name="Picture 2" descr="H:\фото класс\Фото1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6526" y="3677789"/>
            <a:ext cx="4150769" cy="311245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4" y="3706357"/>
            <a:ext cx="4149935" cy="3112451"/>
          </a:xfrm>
          <a:prstGeom prst="rect">
            <a:avLst/>
          </a:prstGeom>
        </p:spPr>
      </p:pic>
    </p:spTree>
  </p:cSld>
  <p:clrMapOvr>
    <a:masterClrMapping/>
  </p:clrMapOvr>
  <p:transition advClick="0" advTm="402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</a:t>
            </a:r>
            <a:r>
              <a:rPr lang="ru-RU" dirty="0" smtClean="0">
                <a:solidFill>
                  <a:srgbClr val="C00000"/>
                </a:solidFill>
              </a:rPr>
              <a:t>23 февраля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:\фото класс\Фото17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40"/>
            <a:ext cx="5053173" cy="3789119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725" y="2564904"/>
            <a:ext cx="5419666" cy="4059637"/>
          </a:xfrm>
          <a:prstGeom prst="rect">
            <a:avLst/>
          </a:prstGeom>
        </p:spPr>
      </p:pic>
    </p:spTree>
  </p:cSld>
  <p:clrMapOvr>
    <a:masterClrMapping/>
  </p:clrMapOvr>
  <p:transition advClick="0" advTm="476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H:\фото поделки\Фото1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42707"/>
            <a:ext cx="8933343" cy="66986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4299948"/>
      </p:ext>
    </p:extLst>
  </p:cSld>
  <p:clrMapOvr>
    <a:masterClrMapping/>
  </p:clrMapOvr>
  <p:transition advClick="0" advTm="404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9566" y="411773"/>
            <a:ext cx="4423159" cy="58975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5" y="436281"/>
            <a:ext cx="4404779" cy="58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22614"/>
      </p:ext>
    </p:extLst>
  </p:cSld>
  <p:clrMapOvr>
    <a:masterClrMapping/>
  </p:clrMapOvr>
  <p:transition advClick="0" advTm="392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652" y="476671"/>
            <a:ext cx="4392488" cy="58700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681" y="458032"/>
            <a:ext cx="4412816" cy="588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99586"/>
      </p:ext>
    </p:extLst>
  </p:cSld>
  <p:clrMapOvr>
    <a:masterClrMapping/>
  </p:clrMapOvr>
  <p:transition advClick="0" advTm="431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30967"/>
            <a:ext cx="5013210" cy="3758073"/>
          </a:xfrm>
          <a:prstGeom prst="rect">
            <a:avLst/>
          </a:prstGeom>
        </p:spPr>
      </p:pic>
      <p:pic>
        <p:nvPicPr>
          <p:cNvPr id="86018" name="Picture 2" descr="H:\фото поделки\Фото16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924944"/>
            <a:ext cx="5055381" cy="37907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0243887"/>
      </p:ext>
    </p:extLst>
  </p:cSld>
  <p:clrMapOvr>
    <a:masterClrMapping/>
  </p:clrMapOvr>
  <p:transition advClick="0" advTm="3811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"/>
            <a:ext cx="5184576" cy="6912768"/>
          </a:xfrm>
        </p:spPr>
      </p:pic>
    </p:spTree>
    <p:extLst>
      <p:ext uri="{BB962C8B-B14F-4D97-AF65-F5344CB8AC3E}">
        <p14:creationId xmlns:p14="http://schemas.microsoft.com/office/powerpoint/2010/main" val="2541924041"/>
      </p:ext>
    </p:extLst>
  </p:cSld>
  <p:clrMapOvr>
    <a:masterClrMapping/>
  </p:clrMapOvr>
  <p:transition advClick="0" advTm="3886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91264" cy="1919808"/>
          </a:xfrm>
        </p:spPr>
        <p:txBody>
          <a:bodyPr/>
          <a:lstStyle/>
          <a:p>
            <a:r>
              <a:rPr lang="ru-RU" sz="3200" dirty="0" smtClean="0">
                <a:solidFill>
                  <a:srgbClr val="FFFF00"/>
                </a:solidFill>
              </a:rPr>
              <a:t>     </a:t>
            </a:r>
            <a:r>
              <a:rPr lang="ru-RU" sz="2800" b="1" i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« </a:t>
            </a:r>
            <a:r>
              <a:rPr lang="ru-RU" sz="2800" b="1" i="1" dirty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ЗДРАВСТВУЙ, ЗИМУШКА- ЗИМА»</a:t>
            </a:r>
            <a:br>
              <a:rPr lang="ru-RU" sz="2800" b="1" i="1" dirty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2800" b="1" i="1" dirty="0"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ru-RU" sz="2800" b="1" i="1" dirty="0"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ru-RU" sz="2800" b="1" i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988" y="636762"/>
            <a:ext cx="8316357" cy="62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716"/>
      </p:ext>
    </p:extLst>
  </p:cSld>
  <p:clrMapOvr>
    <a:masterClrMapping/>
  </p:clrMapOvr>
  <p:transition advClick="0" advTm="454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H:\фото поделки\Фото16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924" y="116632"/>
            <a:ext cx="8596151" cy="6445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6689587"/>
      </p:ext>
    </p:extLst>
  </p:cSld>
  <p:clrMapOvr>
    <a:masterClrMapping/>
  </p:clrMapOvr>
  <p:transition advClick="0" advTm="4003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63488"/>
            <a:ext cx="8291264" cy="2639888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            « Лента памяти»</a:t>
            </a:r>
            <a:endParaRPr lang="ru-RU" sz="3200" b="1" i="1" dirty="0">
              <a:solidFill>
                <a:srgbClr val="FFFF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94894"/>
            <a:ext cx="8939495" cy="6704621"/>
          </a:xfrm>
        </p:spPr>
      </p:pic>
    </p:spTree>
    <p:extLst>
      <p:ext uri="{BB962C8B-B14F-4D97-AF65-F5344CB8AC3E}">
        <p14:creationId xmlns:p14="http://schemas.microsoft.com/office/powerpoint/2010/main" val="3476430367"/>
      </p:ext>
    </p:extLst>
  </p:cSld>
  <p:clrMapOvr>
    <a:masterClrMapping/>
  </p:clrMapOvr>
  <p:transition advClick="0" advTm="5081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224136"/>
          </a:xfrm>
        </p:spPr>
        <p:txBody>
          <a:bodyPr/>
          <a:lstStyle/>
          <a:p>
            <a:r>
              <a:rPr lang="ru-RU" sz="2800" dirty="0" smtClean="0"/>
              <a:t>         </a:t>
            </a:r>
            <a:r>
              <a:rPr lang="ru-RU" sz="2800" b="1" i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« НАША ЛЮБИМАЯ ШКОЛА»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4482498" cy="59766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71" y="603860"/>
            <a:ext cx="4148923" cy="31116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70" y="3715552"/>
            <a:ext cx="4179924" cy="3134943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727220"/>
            <a:ext cx="4482498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00219986"/>
      </p:ext>
    </p:extLst>
  </p:cSld>
  <p:clrMapOvr>
    <a:masterClrMapping/>
  </p:clrMapOvr>
  <p:transition advClick="0" advTm="3816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7724" y="116632"/>
            <a:ext cx="4968552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9815675"/>
      </p:ext>
    </p:extLst>
  </p:cSld>
  <p:clrMapOvr>
    <a:masterClrMapping/>
  </p:clrMapOvr>
  <p:transition advClick="0" advTm="414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008112"/>
          </a:xfrm>
        </p:spPr>
        <p:txBody>
          <a:bodyPr/>
          <a:lstStyle/>
          <a:p>
            <a:r>
              <a:rPr lang="ru-RU" sz="2800" b="1" i="1" dirty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sz="2800" b="1" i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         « ОДНА ПОБЕДА НА ВСЕХ»</a:t>
            </a:r>
            <a:endParaRPr lang="ru-RU" sz="2800" b="1" i="1" dirty="0">
              <a:solidFill>
                <a:srgbClr val="FFFF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01" y="591671"/>
            <a:ext cx="4558267" cy="6077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88" y="3794872"/>
            <a:ext cx="4042792" cy="3032094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5141"/>
            <a:ext cx="4095368" cy="3071526"/>
          </a:xfrm>
        </p:spPr>
      </p:pic>
    </p:spTree>
    <p:extLst>
      <p:ext uri="{BB962C8B-B14F-4D97-AF65-F5344CB8AC3E}">
        <p14:creationId xmlns:p14="http://schemas.microsoft.com/office/powerpoint/2010/main" val="1966473541"/>
      </p:ext>
    </p:extLst>
  </p:cSld>
  <p:clrMapOvr>
    <a:masterClrMapping/>
  </p:clrMapOvr>
  <p:transition advClick="0" advTm="3762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« Масленица</a:t>
            </a:r>
            <a:r>
              <a:rPr lang="ru-RU" dirty="0" smtClean="0">
                <a:solidFill>
                  <a:srgbClr val="FF0000"/>
                </a:solidFill>
              </a:rPr>
              <a:t>»            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70112"/>
            <a:ext cx="7200800" cy="5400600"/>
          </a:xfrm>
        </p:spPr>
      </p:pic>
    </p:spTree>
    <p:extLst>
      <p:ext uri="{BB962C8B-B14F-4D97-AF65-F5344CB8AC3E}">
        <p14:creationId xmlns:p14="http://schemas.microsoft.com/office/powerpoint/2010/main" val="1488587367"/>
      </p:ext>
    </p:extLst>
  </p:cSld>
  <p:clrMapOvr>
    <a:masterClrMapping/>
  </p:clrMapOvr>
  <p:transition advClick="0" advTm="402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H:\фото поделки\Фото1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605" y="357167"/>
            <a:ext cx="8312237" cy="6232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0458717"/>
      </p:ext>
    </p:extLst>
  </p:cSld>
  <p:clrMapOvr>
    <a:masterClrMapping/>
  </p:clrMapOvr>
  <p:transition advClick="0" advTm="239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2706" name="Picture 2" descr="H:\фото поделки\Фото1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9886"/>
            <a:ext cx="8712967" cy="6533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5765999"/>
      </p:ext>
    </p:extLst>
  </p:cSld>
  <p:clrMapOvr>
    <a:masterClrMapping/>
  </p:clrMapOvr>
  <p:transition advClick="0" advTm="409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7042" name="Picture 2" descr="H:\фото поделки\Фото16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651" y="116632"/>
            <a:ext cx="8834756" cy="6624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9067066"/>
      </p:ext>
    </p:extLst>
  </p:cSld>
  <p:clrMapOvr>
    <a:masterClrMapping/>
  </p:clrMapOvr>
  <p:transition advClick="0" advTm="442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363272" cy="1888356"/>
          </a:xfrm>
        </p:spPr>
        <p:txBody>
          <a:bodyPr/>
          <a:lstStyle/>
          <a:p>
            <a:r>
              <a:rPr lang="ru-RU" sz="3200" b="1" i="1" dirty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sz="3200" b="1" i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            « ЗОЛОТАЯ ОСЕНЬ»</a:t>
            </a:r>
            <a:br>
              <a:rPr lang="ru-RU" sz="3200" b="1" i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ru-RU" sz="3200" b="1" i="1" dirty="0">
              <a:solidFill>
                <a:srgbClr val="FFFF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Фото 3б\IMG_74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209" y="836712"/>
            <a:ext cx="8723581" cy="5815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5221948"/>
      </p:ext>
    </p:extLst>
  </p:cSld>
  <p:clrMapOvr>
    <a:masterClrMapping/>
  </p:clrMapOvr>
  <p:transition advClick="0" advTm="4384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1662" y="476672"/>
            <a:ext cx="4417794" cy="5904656"/>
          </a:xfrm>
          <a:prstGeom prst="rect">
            <a:avLst/>
          </a:prstGeom>
        </p:spPr>
      </p:pic>
      <p:pic>
        <p:nvPicPr>
          <p:cNvPr id="5" name="Picture 2" descr="H:\фото поделки\Фото16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22" y="476672"/>
            <a:ext cx="4427604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1953017"/>
      </p:ext>
    </p:extLst>
  </p:cSld>
  <p:clrMapOvr>
    <a:masterClrMapping/>
  </p:clrMapOvr>
  <p:transition advClick="0" advTm="453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4443" y="674203"/>
            <a:ext cx="4315917" cy="5751656"/>
          </a:xfrm>
          <a:prstGeom prst="rect">
            <a:avLst/>
          </a:prstGeom>
        </p:spPr>
      </p:pic>
      <p:pic>
        <p:nvPicPr>
          <p:cNvPr id="76802" name="Picture 2" descr="H:\фото поделки\Фото16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640" y="686362"/>
            <a:ext cx="4366351" cy="5822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4422031"/>
      </p:ext>
    </p:extLst>
  </p:cSld>
  <p:clrMapOvr>
    <a:masterClrMapping/>
  </p:clrMapOvr>
  <p:transition advClick="0" advTm="471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4087" y="2204864"/>
            <a:ext cx="5945803" cy="4464496"/>
          </a:xfrm>
          <a:prstGeom prst="rect">
            <a:avLst/>
          </a:prstGeom>
        </p:spPr>
      </p:pic>
      <p:pic>
        <p:nvPicPr>
          <p:cNvPr id="59394" name="Picture 2" descr="H:\фото для Ларисы Николаевны\image (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292100"/>
            <a:ext cx="5046631" cy="3784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5467763"/>
      </p:ext>
    </p:extLst>
  </p:cSld>
  <p:clrMapOvr>
    <a:masterClrMapping/>
  </p:clrMapOvr>
  <p:transition advClick="0" advTm="4175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рым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крым</Template>
  <TotalTime>5106</TotalTime>
  <Words>57</Words>
  <Application>Microsoft Office PowerPoint</Application>
  <PresentationFormat>Экран (4:3)</PresentationFormat>
  <Paragraphs>11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Batang</vt:lpstr>
      <vt:lpstr>Arial</vt:lpstr>
      <vt:lpstr>Calibri</vt:lpstr>
      <vt:lpstr>Kalinga</vt:lpstr>
      <vt:lpstr>Tahoma</vt:lpstr>
      <vt:lpstr>Wingdings</vt:lpstr>
      <vt:lpstr>крым</vt:lpstr>
      <vt:lpstr>Чему учат в школе? Классный руководитель:   Плетнева Лариса Николаевна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« ЗОЛОТАЯ ОСЕНЬ»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« В ГОСТЯХ У ДОРОЖНЫХ ЗНАКОВ»   </vt:lpstr>
      <vt:lpstr>               « НА УЛИЦАХ ГОРОДА»  </vt:lpstr>
      <vt:lpstr>                            23 февраля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« ЗДРАВСТВУЙ, ЗИМУШКА- ЗИМА»  </vt:lpstr>
      <vt:lpstr>              « Лента памяти»</vt:lpstr>
      <vt:lpstr>         « НАША ЛЮБИМАЯ ШКОЛА»</vt:lpstr>
      <vt:lpstr>Презентация PowerPoint</vt:lpstr>
      <vt:lpstr>            « ОДНА ПОБЕДА НА ВСЕХ»</vt:lpstr>
      <vt:lpstr>             « Масленица»       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Многонациональный Крым</dc:title>
  <dc:creator>viki</dc:creator>
  <cp:lastModifiedBy>Лариса</cp:lastModifiedBy>
  <cp:revision>318</cp:revision>
  <cp:lastPrinted>1601-01-01T00:00:00Z</cp:lastPrinted>
  <dcterms:created xsi:type="dcterms:W3CDTF">2012-01-02T11:54:58Z</dcterms:created>
  <dcterms:modified xsi:type="dcterms:W3CDTF">2016-11-04T13:11:02Z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